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7" r:id="rId6"/>
    <p:sldId id="266" r:id="rId7"/>
    <p:sldId id="261" r:id="rId8"/>
    <p:sldId id="271" r:id="rId9"/>
    <p:sldId id="262" r:id="rId10"/>
    <p:sldId id="263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503" autoAdjust="0"/>
  </p:normalViewPr>
  <p:slideViewPr>
    <p:cSldViewPr>
      <p:cViewPr>
        <p:scale>
          <a:sx n="60" d="100"/>
          <a:sy n="60" d="100"/>
        </p:scale>
        <p:origin x="-1080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8.8000000000000007</c:v>
                </c:pt>
                <c:pt idx="1">
                  <c:v>8.6</c:v>
                </c:pt>
                <c:pt idx="2">
                  <c:v>4.2</c:v>
                </c:pt>
                <c:pt idx="3">
                  <c:v>3.8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111700224"/>
        <c:axId val="111726592"/>
        <c:axId val="0"/>
      </c:bar3DChart>
      <c:catAx>
        <c:axId val="111700224"/>
        <c:scaling>
          <c:orientation val="minMax"/>
        </c:scaling>
        <c:axPos val="b"/>
        <c:numFmt formatCode="General" sourceLinked="1"/>
        <c:tickLblPos val="nextTo"/>
        <c:crossAx val="111726592"/>
        <c:crosses val="autoZero"/>
        <c:auto val="1"/>
        <c:lblAlgn val="ctr"/>
        <c:lblOffset val="100"/>
      </c:catAx>
      <c:valAx>
        <c:axId val="111726592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111700224"/>
        <c:crosses val="autoZero"/>
        <c:crossBetween val="between"/>
        <c:majorUnit val="1"/>
        <c:minorUnit val="4.000000000000004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tx1"/>
              </a:solidFill>
            </a:ln>
            <a:effectLst>
              <a:outerShdw blurRad="50800" dist="50800" dir="5400000" algn="ctr" rotWithShape="0">
                <a:schemeClr val="tx1"/>
              </a:outerShdw>
            </a:effectLst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20,7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7,8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70,4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-3.6415014095460295E-2"/>
                  <c:y val="6.313574881980891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0,6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4.7736463497618398E-2"/>
                  <c:y val="6.313574881980891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0,5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НДФЛ</c:v>
                </c:pt>
                <c:pt idx="1">
                  <c:v>Налог на имущество</c:v>
                </c:pt>
                <c:pt idx="2">
                  <c:v>Земельный налог</c:v>
                </c:pt>
                <c:pt idx="3">
                  <c:v>Госпошлина</c:v>
                </c:pt>
                <c:pt idx="4">
                  <c:v>Остальные налоги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20.7</c:v>
                </c:pt>
                <c:pt idx="1">
                  <c:v>7.8</c:v>
                </c:pt>
                <c:pt idx="2">
                  <c:v>70.400000000000006</c:v>
                </c:pt>
                <c:pt idx="3">
                  <c:v>0.60000000000000053</c:v>
                </c:pt>
                <c:pt idx="4">
                  <c:v>0.5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</a:t>
            </a:r>
            <a:endParaRPr lang="ru-RU" sz="4000" b="1" dirty="0">
              <a:ln w="11430"/>
              <a:solidFill>
                <a:srgbClr val="92D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7290" y="35716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Администрация Алексеевского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714348" y="0"/>
          <a:ext cx="8072494" cy="5019675"/>
        </p:xfrm>
        <a:graphic>
          <a:graphicData uri="http://schemas.openxmlformats.org/presentationml/2006/ole">
            <p:oleObj spid="_x0000_s13313" name="Слайд" r:id="rId3" imgW="2673028" imgH="2005514" progId="PowerPoint.Slide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Алексеевского сельского поселения на 2019 год и  плановый период 2020и 2021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Алексеевского сельского поселения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Алексеевского сельского поселения на 2019-2021 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(Постановление Администрации с/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от 18.10.2018 г. № 147).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071678"/>
            <a:ext cx="2705847" cy="2428892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Алексеевского сельского поселения на 2019-2021 годы.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(Постановление Администрации с/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от 13.09.2018  № 127)</a:t>
            </a:r>
          </a:p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2020год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228,5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882,2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599,2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623,1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3 709,8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3 810,3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605,4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172,4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788,9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228,5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320,9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182,0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438,7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582,8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параметры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решения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Собрания депутатов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сельского поселения «О бюджете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сельского поселения Матвеево-Курганского района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(тыс.рублей)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12 228,5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12 228,5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748,4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Налог на имущество физических лиц  - 282,7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3286124"/>
            <a:ext cx="2951758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 -  2 550,1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378619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 - 22,9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55269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из районного бюджета – 64,4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 из областного бюджета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8 541,0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 возмещение ущерба – 18,6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8596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 - 0,4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 -                4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871,5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208,2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43570" y="5786454"/>
            <a:ext cx="3000477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Охрана окружающей среды – 65,0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2 189,7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 - 82,5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43570" y="4286256"/>
            <a:ext cx="2857520" cy="42862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 - 4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651,6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4 482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</a:t>
            </a:r>
            <a:r>
              <a:rPr lang="ru-RU" sz="2400" b="1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</a:t>
            </a:r>
            <a:r>
              <a:rPr lang="ru-RU" sz="2400" b="1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сельского поселения на </a:t>
            </a:r>
            <a:r>
              <a:rPr lang="ru-RU" sz="2400" b="1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400" b="1" dirty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solidFill>
                <a:schemeClr val="bg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882,2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320,9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 - 776,8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 - 339,2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– 2 550,1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378619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 - 23,9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5786454"/>
            <a:ext cx="2889706" cy="5749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 из районного бюджета – 64,4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из областного бюджета- 4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108,0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санкции, возмещение ущерба – 19,4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8597" y="4286256"/>
            <a:ext cx="2928958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 - 0,4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 -           4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837,2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209,2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Охрана окружающей среды – 65,0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714885"/>
            <a:ext cx="2858718" cy="4286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15008" y="528638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 -10,0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649,8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14686"/>
            <a:ext cx="2861813" cy="571504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55,2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43570" y="4286256"/>
            <a:ext cx="2865074" cy="3606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 - 2 359,5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643306" y="2571744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4 482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</a:t>
            </a:r>
            <a:r>
              <a:rPr lang="ru-RU" sz="2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</a:t>
            </a:r>
            <a:r>
              <a:rPr lang="ru-RU" sz="24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сельского поселения на </a:t>
            </a:r>
            <a:r>
              <a:rPr lang="ru-RU" sz="2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4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599,2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8 182,0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 - 807,8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 - 407,0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3286124"/>
            <a:ext cx="28575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– 2 550,1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-  24,8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55269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 из районного бюджета – 64,4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из областного бюджета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3 724,5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санкции, возмещение ущерба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использования имущества  - 0,4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 -  5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467,6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215,6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Охрана  окружающей среды  - 65,0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 -10,0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309,8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– 21,0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 - 1 958,0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4 482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</a:t>
            </a:r>
            <a:r>
              <a:rPr lang="ru-RU" sz="24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</a:t>
            </a:r>
            <a:r>
              <a:rPr lang="ru-RU" sz="24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сельского поселения на </a:t>
            </a:r>
            <a:r>
              <a:rPr lang="ru-RU" sz="24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4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41985340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9700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налоговых доходов бюджета Алексеевского сельского поселения в 2019 году</a:t>
            </a:r>
            <a:r>
              <a:rPr lang="ru-RU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4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651,6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135,0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                                    4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846,5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2 189,7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107154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МУК  «АЛЕКСЕЕВСКИЙ СДК»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-7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-2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71934" y="3429000"/>
            <a:ext cx="4245947" cy="150019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-содержание и ремонт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-содержание и ремонт мест захоронений и памятников ВОВ;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 территории с.п.</a:t>
            </a:r>
          </a:p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71934" y="2500306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Направление расходов </a:t>
            </a:r>
            <a:r>
              <a:rPr lang="ru-RU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бюджета </a:t>
            </a:r>
            <a:r>
              <a:rPr lang="ru-RU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Алексеевского </a:t>
            </a:r>
            <a:r>
              <a:rPr lang="ru-RU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сельского поселения на </a:t>
            </a:r>
            <a:r>
              <a:rPr lang="ru-RU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в предупреждении и ликвидации последствий ЧС  - 82,5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208,2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5,0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214290"/>
            <a:ext cx="4608512" cy="235061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безопасности;</a:t>
            </a:r>
          </a:p>
          <a:p>
            <a:pPr algn="ctr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 по вопросам участия в предупреждении и ликвидации последствий чрезвычайных ситуаций на территории сельского поселения;</a:t>
            </a:r>
          </a:p>
          <a:p>
            <a:pPr algn="ctr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 по обеспечению безопасности на воде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Организация и проведение спортивных мероприятий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6019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1643050"/>
            <a:ext cx="3632253" cy="137727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Охрана окружающей среды - 65,0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4429132"/>
            <a:ext cx="3203624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25,0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57752" y="1000108"/>
            <a:ext cx="4037008" cy="256492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мероприятия, направленные на уменьшение количества очагов захламления и ликвидацию несанкционированных свалок;</a:t>
            </a:r>
          </a:p>
          <a:p>
            <a:pPr algn="ctr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мероприятия направленные на экологическое просвещение и формирование экологической культуры, обеспечение информацией о состоянии окружающей среды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86314" y="4572008"/>
            <a:ext cx="4071966" cy="114300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квалификации и дополнительное образование  работников аппарата управления 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4000496" y="200024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3857620" y="4643446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000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 бюджета АЛЕКСЕЕВСКОГО сельского поселения,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формируемые в рамках муниципальных программ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АЛЕКСЕЕВСКОГО сельского поселения, и </a:t>
            </a:r>
            <a:r>
              <a:rPr lang="ru-RU" sz="1800" cap="all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непрограммные</a:t>
            </a:r>
            <a:r>
              <a:rPr lang="ru-RU" sz="1800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расходы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cap="all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(тыс. Рублей)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7649" name="Object 1"/>
          <p:cNvGraphicFramePr>
            <a:graphicFrameLocks/>
          </p:cNvGraphicFramePr>
          <p:nvPr/>
        </p:nvGraphicFramePr>
        <p:xfrm>
          <a:off x="930275" y="1214438"/>
          <a:ext cx="7158038" cy="4981575"/>
        </p:xfrm>
        <a:graphic>
          <a:graphicData uri="http://schemas.openxmlformats.org/presentationml/2006/ole">
            <p:oleObj spid="_x0000_s27649" name="Worksheet" r:id="rId3" imgW="7210425" imgH="5019675" progId="Excel.Sheet.8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554</TotalTime>
  <Words>768</Words>
  <Application>Microsoft Office PowerPoint</Application>
  <PresentationFormat>Экран (4:3)</PresentationFormat>
  <Paragraphs>160</Paragraphs>
  <Slides>12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Открытая</vt:lpstr>
      <vt:lpstr>Слайд Microsoft Office PowerPoint</vt:lpstr>
      <vt:lpstr>Лист Microsoft Office Excel 97-2003</vt:lpstr>
      <vt:lpstr>Проект бюджета </vt:lpstr>
      <vt:lpstr>Слайд 2</vt:lpstr>
      <vt:lpstr>Слайд 3</vt:lpstr>
      <vt:lpstr>Слайд 4</vt:lpstr>
      <vt:lpstr>Слайд 5</vt:lpstr>
      <vt:lpstr>Слайд 6</vt:lpstr>
      <vt:lpstr>Слайд 7</vt:lpstr>
      <vt:lpstr>Структура налоговых доходов бюджета Алексеевского сельского поселения в 2019 году </vt:lpstr>
      <vt:lpstr>Слайд 9</vt:lpstr>
      <vt:lpstr>Слайд 10</vt:lpstr>
      <vt:lpstr>Слайд 11</vt:lpstr>
      <vt:lpstr>расходы бюджета АЛЕКСЕЕВСКОГО сельского поселения, формируемые в рамках муниципальных программ  АЛЕКСЕЕВСКОГО сельского поселения, и непрограммные расходы  (тыс. Рублей)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1</cp:lastModifiedBy>
  <cp:revision>81</cp:revision>
  <dcterms:created xsi:type="dcterms:W3CDTF">2014-05-11T13:45:39Z</dcterms:created>
  <dcterms:modified xsi:type="dcterms:W3CDTF">2019-02-19T07:08:17Z</dcterms:modified>
</cp:coreProperties>
</file>