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6" r:id="rId7"/>
    <p:sldId id="261" r:id="rId8"/>
    <p:sldId id="271" r:id="rId9"/>
    <p:sldId id="262" r:id="rId10"/>
    <p:sldId id="263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503" autoAdjust="0"/>
  </p:normalViewPr>
  <p:slideViewPr>
    <p:cSldViewPr>
      <p:cViewPr>
        <p:scale>
          <a:sx n="60" d="100"/>
          <a:sy n="60" d="100"/>
        </p:scale>
        <p:origin x="-10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8.8000000000000007</c:v>
                </c:pt>
                <c:pt idx="1">
                  <c:v>7.8</c:v>
                </c:pt>
                <c:pt idx="2">
                  <c:v>4.2</c:v>
                </c:pt>
                <c:pt idx="3">
                  <c:v>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17399936"/>
        <c:axId val="117401472"/>
        <c:axId val="0"/>
      </c:bar3DChart>
      <c:catAx>
        <c:axId val="117399936"/>
        <c:scaling>
          <c:orientation val="minMax"/>
        </c:scaling>
        <c:axPos val="b"/>
        <c:numFmt formatCode="General" sourceLinked="1"/>
        <c:tickLblPos val="nextTo"/>
        <c:crossAx val="117401472"/>
        <c:crosses val="autoZero"/>
        <c:auto val="1"/>
        <c:lblAlgn val="ctr"/>
        <c:lblOffset val="100"/>
      </c:catAx>
      <c:valAx>
        <c:axId val="117401472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17399936"/>
        <c:crosses val="autoZero"/>
        <c:crossBetween val="between"/>
        <c:majorUnit val="1"/>
        <c:minorUnit val="4.0000000000000036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70,4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3.6415014095460295E-2"/>
                  <c:y val="6.31357488198089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0,6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4.7736463497618384E-2"/>
                  <c:y val="6.31357488198089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Налог на имущество</c:v>
                </c:pt>
                <c:pt idx="2">
                  <c:v>Земельный налог</c:v>
                </c:pt>
                <c:pt idx="3">
                  <c:v>Госпошлина</c:v>
                </c:pt>
                <c:pt idx="4">
                  <c:v>Остальные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20.7</c:v>
                </c:pt>
                <c:pt idx="1">
                  <c:v>7.8</c:v>
                </c:pt>
                <c:pt idx="2">
                  <c:v>70.400000000000006</c:v>
                </c:pt>
                <c:pt idx="3">
                  <c:v>0.60000000000000042</c:v>
                </c:pt>
                <c:pt idx="4">
                  <c:v>0.5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</a:t>
            </a:r>
            <a:endParaRPr lang="ru-RU" sz="4000" b="1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35716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Администрация Алексеевского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714348" y="0"/>
          <a:ext cx="8072494" cy="5019675"/>
        </p:xfrm>
        <a:graphic>
          <a:graphicData uri="http://schemas.openxmlformats.org/presentationml/2006/ole">
            <p:oleObj spid="_x0000_s13313" name="Слайд" r:id="rId3" imgW="3247466" imgH="2435318" progId="PowerPoint.Slide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Алексеевского сельского поселения на 2019 год и  плановый период 2020и 2021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Алексеевского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Алексеевского сельского поселения на 2019-2021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(Постановление Администрации с/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от 18.10.2018 г. № 147).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071678"/>
            <a:ext cx="2705847" cy="2428892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Алексеевского сельского поселения на 2019-2021 годы.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(Постановление Администрации с/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от 13.09.2018  № 127)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452,6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7 871,3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7 383,6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623,1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3 709,8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3 810,3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829,5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4 161,5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3 273,3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452,6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8 242,1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7 900,7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370,8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517,1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решения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Собрания депутатов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«О бюджете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сельского поселения Матвеево-Курганского района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11 452,6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11 452,6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748,4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  - 282,7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286124"/>
            <a:ext cx="2951758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 - 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78619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 - 22,9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552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областного бюджета – 5 850,2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 возмещение ущерба – 18,6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              4 727,9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оборона  - 191,3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43570" y="5786454"/>
            <a:ext cx="3000477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 – 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- 120,0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- 15,0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– 1 660,6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 - 82,5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43570" y="4286256"/>
            <a:ext cx="2857520" cy="4286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 - 4 590,3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7 871,3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8 242,1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 - 776,8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 - 339,2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–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78619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 - 23,9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5929330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областного бюджета- 4 097,1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– 19,4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         4 801,1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-198,3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 – 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714885"/>
            <a:ext cx="2858718" cy="4286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- 120,0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15008" y="528638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 - 650,7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 - 37,5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43570" y="4286256"/>
            <a:ext cx="2865074" cy="3606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 - 2 359,5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43306" y="2571744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7 383,6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7 900,7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 - 807,8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 - 407,0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286124"/>
            <a:ext cx="28575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–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-  24,8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552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областного бюджета – 3 508,9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–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5 416,0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 - 0,0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- 120,0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– 310,7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21,0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 - 1 958,0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доходов бюджета Алексеевского сельского поселения в 2019 году</a:t>
            </a:r>
            <a:r>
              <a:rPr lang="ru-RU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4 590,3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120,0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                                    4 702,9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1 660,6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07154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МУК  «АЛЕКСЕЕВСКИЙ СДК»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-7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3429000"/>
            <a:ext cx="4245947" cy="150019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-содержание и ремонт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-содержание и ремонт мест захоронений и памятников ВОВ;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с.п.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2500306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Направление расходов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предупреждении и ликвидации последствий ЧС  - 82,5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191,3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214290"/>
            <a:ext cx="4608512" cy="235061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по вопросам участия в предупреждении и ликвидации последствий чрезвычайных ситуаций на территории сельского поселения;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по обеспечению безопасности на воде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и проведение спортивных мероприятий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643050"/>
            <a:ext cx="3632253" cy="137727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Охрана окружающей среды - 65,0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429132"/>
            <a:ext cx="3203624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1000108"/>
            <a:ext cx="4037008" cy="25649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мероприятия, направленные на уменьшение количества очагов захламления и ликвидацию несанкционированных свалок;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направленные на экологическое просвещение и формирование экологической культуры, обеспечение информацией о состоянии окружающей среды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4572008"/>
            <a:ext cx="4071966" cy="11430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и дополнительное образование  работников аппарата управления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000496" y="200024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857620" y="4643446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бюджета АЛЕКСЕЕВСКОГО сельского поселения,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формируемые в рамках муниципальных программ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АЛЕКСЕЕВСКОГО сельского поселения, и </a:t>
            </a:r>
            <a:r>
              <a:rPr lang="ru-RU" sz="1800" cap="all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расходы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(тыс. Рублей)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/>
          </p:cNvGraphicFramePr>
          <p:nvPr/>
        </p:nvGraphicFramePr>
        <p:xfrm>
          <a:off x="930275" y="1214438"/>
          <a:ext cx="7158038" cy="4981575"/>
        </p:xfrm>
        <a:graphic>
          <a:graphicData uri="http://schemas.openxmlformats.org/presentationml/2006/ole">
            <p:oleObj spid="_x0000_s27649" name="Worksheet" r:id="rId3" imgW="7210425" imgH="5019675" progId="Excel.Sheet.8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513</TotalTime>
  <Words>765</Words>
  <Application>Microsoft Office PowerPoint</Application>
  <PresentationFormat>Экран (4:3)</PresentationFormat>
  <Paragraphs>160</Paragraphs>
  <Slides>12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Открытая</vt:lpstr>
      <vt:lpstr>Слайд</vt:lpstr>
      <vt:lpstr>Лист Microsoft Office Excel 97-2003</vt:lpstr>
      <vt:lpstr>Проект бюджета </vt:lpstr>
      <vt:lpstr>Слайд 2</vt:lpstr>
      <vt:lpstr>Слайд 3</vt:lpstr>
      <vt:lpstr>Слайд 4</vt:lpstr>
      <vt:lpstr>Слайд 5</vt:lpstr>
      <vt:lpstr>Слайд 6</vt:lpstr>
      <vt:lpstr>Слайд 7</vt:lpstr>
      <vt:lpstr>Структура налоговых доходов бюджета Алексеевского сельского поселения в 2019 году </vt:lpstr>
      <vt:lpstr>Слайд 9</vt:lpstr>
      <vt:lpstr>Слайд 10</vt:lpstr>
      <vt:lpstr>Слайд 11</vt:lpstr>
      <vt:lpstr>расходы бюджета АЛЕКСЕЕВСКОГО сельского поселения, формируемые в рамках муниципальных программ  АЛЕКСЕЕВСКОГО сельского поселения, и непрограммные расходы  (тыс. Рублей)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73</cp:revision>
  <dcterms:created xsi:type="dcterms:W3CDTF">2014-05-11T13:45:39Z</dcterms:created>
  <dcterms:modified xsi:type="dcterms:W3CDTF">2019-02-19T06:25:05Z</dcterms:modified>
</cp:coreProperties>
</file>