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6.xml" ContentType="application/vnd.openxmlformats-officedocument.theme+xml"/>
  <Override PartName="/ppt/tags/tag6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2" r:id="rId3"/>
    <p:sldMasterId id="2147483678" r:id="rId4"/>
    <p:sldMasterId id="2147483826" r:id="rId5"/>
  </p:sldMasterIdLst>
  <p:notesMasterIdLst>
    <p:notesMasterId r:id="rId40"/>
  </p:notesMasterIdLst>
  <p:sldIdLst>
    <p:sldId id="643" r:id="rId6"/>
    <p:sldId id="644" r:id="rId7"/>
    <p:sldId id="623" r:id="rId8"/>
    <p:sldId id="645" r:id="rId9"/>
    <p:sldId id="624" r:id="rId10"/>
    <p:sldId id="625" r:id="rId11"/>
    <p:sldId id="646" r:id="rId12"/>
    <p:sldId id="662" r:id="rId13"/>
    <p:sldId id="647" r:id="rId14"/>
    <p:sldId id="655" r:id="rId15"/>
    <p:sldId id="626" r:id="rId16"/>
    <p:sldId id="649" r:id="rId17"/>
    <p:sldId id="648" r:id="rId18"/>
    <p:sldId id="627" r:id="rId19"/>
    <p:sldId id="650" r:id="rId20"/>
    <p:sldId id="628" r:id="rId21"/>
    <p:sldId id="629" r:id="rId22"/>
    <p:sldId id="631" r:id="rId23"/>
    <p:sldId id="630" r:id="rId24"/>
    <p:sldId id="651" r:id="rId25"/>
    <p:sldId id="633" r:id="rId26"/>
    <p:sldId id="634" r:id="rId27"/>
    <p:sldId id="635" r:id="rId28"/>
    <p:sldId id="637" r:id="rId29"/>
    <p:sldId id="652" r:id="rId30"/>
    <p:sldId id="641" r:id="rId31"/>
    <p:sldId id="640" r:id="rId32"/>
    <p:sldId id="642" r:id="rId33"/>
    <p:sldId id="656" r:id="rId34"/>
    <p:sldId id="658" r:id="rId35"/>
    <p:sldId id="659" r:id="rId36"/>
    <p:sldId id="663" r:id="rId37"/>
    <p:sldId id="661" r:id="rId38"/>
    <p:sldId id="653" r:id="rId39"/>
  </p:sldIdLst>
  <p:sldSz cx="9906000" cy="6858000" type="A4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00"/>
    <a:srgbClr val="00CC00"/>
    <a:srgbClr val="5A8E3A"/>
    <a:srgbClr val="1B6231"/>
    <a:srgbClr val="2B6030"/>
    <a:srgbClr val="248341"/>
    <a:srgbClr val="6AA744"/>
    <a:srgbClr val="FAC090"/>
    <a:srgbClr val="A4CF8A"/>
    <a:srgbClr val="D1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8" autoAdjust="0"/>
    <p:restoredTop sz="94010" autoAdjust="0"/>
  </p:normalViewPr>
  <p:slideViewPr>
    <p:cSldViewPr>
      <p:cViewPr varScale="1">
        <p:scale>
          <a:sx n="108" d="100"/>
          <a:sy n="108" d="100"/>
        </p:scale>
        <p:origin x="1890" y="108"/>
      </p:cViewPr>
      <p:guideLst>
        <p:guide orient="horz" pos="2160"/>
        <p:guide pos="312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293FBD65-B95C-4A82-8688-AD175EB50524}" type="datetimeFigureOut">
              <a:rPr lang="ru-RU"/>
              <a:pPr>
                <a:defRPr/>
              </a:pPr>
              <a:t>05.04.2021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5" rIns="91413" bIns="45705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5" y="4716467"/>
            <a:ext cx="5438775" cy="4467225"/>
          </a:xfrm>
          <a:prstGeom prst="rect">
            <a:avLst/>
          </a:prstGeom>
        </p:spPr>
        <p:txBody>
          <a:bodyPr vert="horz" lIns="91413" tIns="45705" rIns="91413" bIns="45705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13" tIns="45705" rIns="91413" bIns="4570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EE48C8-3C03-47C2-8AE3-C653C2BCDF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74780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0018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453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8977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1336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2861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1209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907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1.e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1.emf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11.emf"/><Relationship Id="rId2" Type="http://schemas.openxmlformats.org/officeDocument/2006/relationships/tags" Target="../tags/tag25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image" Target="../media/image13.png"/><Relationship Id="rId2" Type="http://schemas.openxmlformats.org/officeDocument/2006/relationships/tags" Target="../tags/tag5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tags" Target="../tags/tag62.xml"/><Relationship Id="rId7" Type="http://schemas.openxmlformats.org/officeDocument/2006/relationships/image" Target="../media/image15.jpeg"/><Relationship Id="rId2" Type="http://schemas.openxmlformats.org/officeDocument/2006/relationships/tags" Target="../tags/tag6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B69A64-0B09-4317-B015-CBBFE0FC1D4D}"/>
              </a:ext>
            </a:extLst>
          </p:cNvPr>
          <p:cNvSpPr/>
          <p:nvPr userDrawn="1"/>
        </p:nvSpPr>
        <p:spPr bwMode="auto">
          <a:xfrm>
            <a:off x="278082" y="2519201"/>
            <a:ext cx="39986" cy="1162212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3074">
              <a:defRPr/>
            </a:pPr>
            <a:endParaRPr lang="ru-RU" sz="6722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38AB24D-97EE-4071-B80D-2624DCD3CFB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65" r="76724" b="1"/>
          <a:stretch/>
        </p:blipFill>
        <p:spPr bwMode="auto">
          <a:xfrm>
            <a:off x="272157" y="209551"/>
            <a:ext cx="49948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17" y="260404"/>
            <a:ext cx="1903831" cy="655295"/>
          </a:xfrm>
          <a:prstGeom prst="rect">
            <a:avLst/>
          </a:prstGeom>
        </p:spPr>
      </p:pic>
      <p:sp>
        <p:nvSpPr>
          <p:cNvPr id="2" name="Прямоугольник 1"/>
          <p:cNvSpPr/>
          <p:nvPr userDrawn="1"/>
        </p:nvSpPr>
        <p:spPr>
          <a:xfrm>
            <a:off x="0" y="6345238"/>
            <a:ext cx="9906000" cy="512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 userDrawn="1"/>
        </p:nvGrpSpPr>
        <p:grpSpPr>
          <a:xfrm>
            <a:off x="8659673" y="2542604"/>
            <a:ext cx="974178" cy="1162212"/>
            <a:chOff x="10658050" y="1854277"/>
            <a:chExt cx="1198988" cy="1162212"/>
          </a:xfrm>
        </p:grpSpPr>
        <p:sp>
          <p:nvSpPr>
            <p:cNvPr id="22" name="Прямоугольник 21"/>
            <p:cNvSpPr/>
            <p:nvPr userDrawn="1"/>
          </p:nvSpPr>
          <p:spPr>
            <a:xfrm>
              <a:off x="10658050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1081645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10997236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11042069" y="1854277"/>
              <a:ext cx="130675" cy="11622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1278120" y="1854277"/>
              <a:ext cx="98177" cy="11622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11452711" y="1854277"/>
              <a:ext cx="158117" cy="116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1176778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0" y="6345238"/>
            <a:ext cx="9906000" cy="512762"/>
            <a:chOff x="10658050" y="1854277"/>
            <a:chExt cx="1198988" cy="1162212"/>
          </a:xfrm>
        </p:grpSpPr>
        <p:sp>
          <p:nvSpPr>
            <p:cNvPr id="3" name="Прямоугольник 2"/>
            <p:cNvSpPr/>
            <p:nvPr userDrawn="1"/>
          </p:nvSpPr>
          <p:spPr>
            <a:xfrm>
              <a:off x="10658050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1081645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10997236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1042069" y="1854277"/>
              <a:ext cx="130675" cy="11622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1278120" y="1854277"/>
              <a:ext cx="98177" cy="11622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11452711" y="1854277"/>
              <a:ext cx="158117" cy="116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176778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5296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2158" y="6501155"/>
            <a:ext cx="6992243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813"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410153" y="6501155"/>
            <a:ext cx="2215692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13">
                <a:latin typeface="Arial Narrow" panose="020B0606020202030204" pitchFamily="34" charset="0"/>
              </a:defRPr>
            </a:lvl1pPr>
          </a:lstStyle>
          <a:p>
            <a:fld id="{DAA9B757-E82C-4C61-B4AC-FDC45BBF87A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2188" y="260350"/>
            <a:ext cx="9361685" cy="6477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19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4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9589" y="6501155"/>
            <a:ext cx="6984813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410153" y="6501155"/>
            <a:ext cx="2215692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DAA9B757-E82C-4C61-B4AC-FDC45BBF87A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2188" y="3370263"/>
            <a:ext cx="9361685" cy="6477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НАЗАВНИЕ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23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нверс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9589" y="6501155"/>
            <a:ext cx="6984813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410153" y="6501155"/>
            <a:ext cx="2215692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DAA9B757-E82C-4C61-B4AC-FDC45BBF87A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2188" y="260350"/>
            <a:ext cx="9361685" cy="6477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195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НАЗАВНИЕ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803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4E40E-960F-084C-87BC-767853133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E5DE1A6-9110-B147-B02C-875AE70CAB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83" y="6116453"/>
            <a:ext cx="1092121" cy="57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9C5FC8B2-A80D-AE4C-BC72-D2092F4A019B}"/>
              </a:ext>
            </a:extLst>
          </p:cNvPr>
          <p:cNvPicPr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879312"/>
            <a:ext cx="9945934" cy="4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83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>
            <a:extLst>
              <a:ext uri="{FF2B5EF4-FFF2-40B4-BE49-F238E27FC236}">
                <a16:creationId xmlns:a16="http://schemas.microsoft.com/office/drawing/2014/main" id="{9767DD4F-A865-0147-8463-A483F22E92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201" y="5334431"/>
            <a:ext cx="7839518" cy="480000"/>
          </a:xfrm>
        </p:spPr>
        <p:txBody>
          <a:bodyPr>
            <a:noAutofit/>
          </a:bodyPr>
          <a:lstStyle>
            <a:lvl1pPr marL="0" marR="0" indent="0" algn="l" defTabSz="742927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733">
                <a:solidFill>
                  <a:schemeClr val="tx1"/>
                </a:solidFill>
              </a:defRPr>
            </a:lvl1pPr>
          </a:lstStyle>
          <a:p>
            <a:pPr marL="0" marR="0" lvl="0" indent="0" algn="l" defTabSz="742927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lang="ru-RU" altLang="ru-RU" sz="1733" dirty="0">
                <a:latin typeface="Arial" panose="020B0604020202020204" pitchFamily="34" charset="0"/>
              </a:rPr>
              <a:t>Наименование самостоятельного структурного подразделения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8718" y="2484413"/>
            <a:ext cx="7761000" cy="1383663"/>
          </a:xfrm>
        </p:spPr>
        <p:txBody>
          <a:bodyPr anchor="ctr" anchorCtr="0">
            <a:normAutofit/>
          </a:bodyPr>
          <a:lstStyle>
            <a:lvl1pPr algn="just">
              <a:lnSpc>
                <a:spcPct val="100000"/>
              </a:lnSpc>
              <a:defRPr sz="1733">
                <a:solidFill>
                  <a:srgbClr val="448A18"/>
                </a:solidFill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AC8F0F-99D3-8B4E-AD2E-48F6CE71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6650" y="6093602"/>
            <a:ext cx="1949351" cy="365125"/>
          </a:xfrm>
        </p:spPr>
        <p:txBody>
          <a:bodyPr/>
          <a:lstStyle>
            <a:lvl1pPr>
              <a:defRPr sz="1408">
                <a:solidFill>
                  <a:schemeClr val="tx1"/>
                </a:solidFill>
              </a:defRPr>
            </a:lvl1pPr>
          </a:lstStyle>
          <a:p>
            <a:fld id="{84A12F13-89C3-9148-A57A-F254B7E16E9E}" type="datetime4">
              <a:rPr lang="ru-RU" smtClean="0"/>
              <a:t>5 апреля 2021 г.</a:t>
            </a:fld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EF3F938-9A83-0349-9CF8-BCFC628FE3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FF7C940-6023-4944-875C-4BFD268B01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5" y="5933775"/>
            <a:ext cx="2239410" cy="684780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F95DCCA7-9DB9-FD4D-B53F-866FB935F1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25" y="260648"/>
            <a:ext cx="2374403" cy="82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674CA2C-3094-0C4C-BAA0-3522F3FEA32A}"/>
              </a:ext>
            </a:extLst>
          </p:cNvPr>
          <p:cNvSpPr/>
          <p:nvPr userDrawn="1"/>
        </p:nvSpPr>
        <p:spPr bwMode="auto">
          <a:xfrm>
            <a:off x="457175" y="2495143"/>
            <a:ext cx="65719" cy="1372933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505A451-2A3C-614A-8FB4-1AE1487A7A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997" y="2484414"/>
            <a:ext cx="1075857" cy="138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130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" y="1675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6E008F18-E19A-4BCC-B3CC-C997B822A23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6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94DCDE-69FE-4CE6-BE0B-CA0EBB7C139A}"/>
              </a:ext>
            </a:extLst>
          </p:cNvPr>
          <p:cNvSpPr>
            <a:spLocks/>
          </p:cNvSpPr>
          <p:nvPr userDrawn="1"/>
        </p:nvSpPr>
        <p:spPr>
          <a:xfrm>
            <a:off x="3" y="2384265"/>
            <a:ext cx="4987145" cy="2171572"/>
          </a:xfrm>
          <a:prstGeom prst="rect">
            <a:avLst/>
          </a:prstGeom>
          <a:solidFill>
            <a:srgbClr val="245F3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119688-0F16-4613-9C0C-2CEEBA8A7F94}"/>
              </a:ext>
            </a:extLst>
          </p:cNvPr>
          <p:cNvSpPr>
            <a:spLocks/>
          </p:cNvSpPr>
          <p:nvPr userDrawn="1"/>
        </p:nvSpPr>
        <p:spPr>
          <a:xfrm>
            <a:off x="4987175" y="2384265"/>
            <a:ext cx="786163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3AB1B1-AAD2-48E2-A5F1-30C4806FA521}"/>
              </a:ext>
            </a:extLst>
          </p:cNvPr>
          <p:cNvSpPr>
            <a:spLocks/>
          </p:cNvSpPr>
          <p:nvPr userDrawn="1"/>
        </p:nvSpPr>
        <p:spPr>
          <a:xfrm>
            <a:off x="5941774" y="2384265"/>
            <a:ext cx="493494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DA4098-32D7-4892-A86B-554548A15ACE}"/>
              </a:ext>
            </a:extLst>
          </p:cNvPr>
          <p:cNvSpPr>
            <a:spLocks/>
          </p:cNvSpPr>
          <p:nvPr userDrawn="1"/>
        </p:nvSpPr>
        <p:spPr>
          <a:xfrm>
            <a:off x="6767349" y="2384265"/>
            <a:ext cx="982701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9C427F-977A-480A-97C4-D7BF701E5611}"/>
              </a:ext>
            </a:extLst>
          </p:cNvPr>
          <p:cNvSpPr>
            <a:spLocks/>
          </p:cNvSpPr>
          <p:nvPr userDrawn="1"/>
        </p:nvSpPr>
        <p:spPr>
          <a:xfrm>
            <a:off x="7750021" y="2384265"/>
            <a:ext cx="338536" cy="2171572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381BC1-3149-404D-BA59-F9980FCE76DF}"/>
              </a:ext>
            </a:extLst>
          </p:cNvPr>
          <p:cNvSpPr>
            <a:spLocks/>
          </p:cNvSpPr>
          <p:nvPr userDrawn="1"/>
        </p:nvSpPr>
        <p:spPr>
          <a:xfrm>
            <a:off x="8261631" y="2384265"/>
            <a:ext cx="658113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D0C7740-4AC9-4497-A649-DCCAAEC24CC3}"/>
              </a:ext>
            </a:extLst>
          </p:cNvPr>
          <p:cNvSpPr>
            <a:spLocks/>
          </p:cNvSpPr>
          <p:nvPr userDrawn="1"/>
        </p:nvSpPr>
        <p:spPr>
          <a:xfrm>
            <a:off x="9258901" y="2384265"/>
            <a:ext cx="168463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7A7786-AFFE-48DF-A8EF-85C4F916D452}"/>
              </a:ext>
            </a:extLst>
          </p:cNvPr>
          <p:cNvSpPr>
            <a:spLocks/>
          </p:cNvSpPr>
          <p:nvPr userDrawn="1"/>
        </p:nvSpPr>
        <p:spPr>
          <a:xfrm>
            <a:off x="9421668" y="2384265"/>
            <a:ext cx="484332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410033" y="3069944"/>
            <a:ext cx="4357498" cy="800219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600" b="1" baseline="0">
                <a:solidFill>
                  <a:schemeClr val="bg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 hidden="1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10033" y="4742763"/>
            <a:ext cx="4357498" cy="2198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5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410033" y="5157110"/>
            <a:ext cx="4357498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5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26" name="Disclaimer-Russian (Russia)" hidden="1"/>
          <p:cNvSpPr>
            <a:spLocks noChangeArrowheads="1"/>
          </p:cNvSpPr>
          <p:nvPr userDrawn="1"/>
        </p:nvSpPr>
        <p:spPr bwMode="black">
          <a:xfrm>
            <a:off x="410033" y="6452334"/>
            <a:ext cx="91527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60318"/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КОНФИДЕНЦИАЛЬНАЯ ИНФОРМАЦИЯ, СОБСТВЕННОСТЬ ООО"Мак-Кинзи и Компания СиАйЭс"</a:t>
            </a:r>
          </a:p>
          <a:p>
            <a:pPr defTabSz="860318"/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F54115-2C0A-440F-8D7F-6BC61D04F7B5}"/>
              </a:ext>
            </a:extLst>
          </p:cNvPr>
          <p:cNvSpPr>
            <a:spLocks/>
          </p:cNvSpPr>
          <p:nvPr userDrawn="1"/>
        </p:nvSpPr>
        <p:spPr>
          <a:xfrm>
            <a:off x="0" y="546851"/>
            <a:ext cx="136500" cy="633904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en-US" sz="1700" dirty="0">
              <a:solidFill>
                <a:srgbClr val="FFFFFF"/>
              </a:solidFill>
            </a:endParaRPr>
          </a:p>
        </p:txBody>
      </p:sp>
      <p:grpSp>
        <p:nvGrpSpPr>
          <p:cNvPr id="13365" name="Group 13364">
            <a:extLst>
              <a:ext uri="{FF2B5EF4-FFF2-40B4-BE49-F238E27FC236}">
                <a16:creationId xmlns:a16="http://schemas.microsoft.com/office/drawing/2014/main" id="{BAC9BFC8-9C72-4059-A28A-B61CEB28B6B4}"/>
              </a:ext>
            </a:extLst>
          </p:cNvPr>
          <p:cNvGrpSpPr/>
          <p:nvPr userDrawn="1"/>
        </p:nvGrpSpPr>
        <p:grpSpPr>
          <a:xfrm>
            <a:off x="6446186" y="539062"/>
            <a:ext cx="3375698" cy="644472"/>
            <a:chOff x="5831524" y="528331"/>
            <a:chExt cx="3053817" cy="631642"/>
          </a:xfrm>
        </p:grpSpPr>
        <p:sp>
          <p:nvSpPr>
            <p:cNvPr id="13322" name="Freeform: Shape 13321">
              <a:extLst>
                <a:ext uri="{FF2B5EF4-FFF2-40B4-BE49-F238E27FC236}">
                  <a16:creationId xmlns:a16="http://schemas.microsoft.com/office/drawing/2014/main" id="{64A93DBD-CA15-4162-AB09-48C66C00900F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3" name="Freeform: Shape 13322">
              <a:extLst>
                <a:ext uri="{FF2B5EF4-FFF2-40B4-BE49-F238E27FC236}">
                  <a16:creationId xmlns:a16="http://schemas.microsoft.com/office/drawing/2014/main" id="{7C0D8CD2-7CDB-4008-B178-CF1504176B5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4" name="Freeform: Shape 13323">
              <a:extLst>
                <a:ext uri="{FF2B5EF4-FFF2-40B4-BE49-F238E27FC236}">
                  <a16:creationId xmlns:a16="http://schemas.microsoft.com/office/drawing/2014/main" id="{0BD7BD93-0357-4F97-B0D6-CFA7D20B799D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5" name="Freeform: Shape 13324">
              <a:extLst>
                <a:ext uri="{FF2B5EF4-FFF2-40B4-BE49-F238E27FC236}">
                  <a16:creationId xmlns:a16="http://schemas.microsoft.com/office/drawing/2014/main" id="{D8F16D11-8EB5-4205-8558-F759C7E2F54D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6" name="Freeform: Shape 13325">
              <a:extLst>
                <a:ext uri="{FF2B5EF4-FFF2-40B4-BE49-F238E27FC236}">
                  <a16:creationId xmlns:a16="http://schemas.microsoft.com/office/drawing/2014/main" id="{0D084091-DD2D-4719-B9C9-774CB6C50605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7" name="Freeform: Shape 13326">
              <a:extLst>
                <a:ext uri="{FF2B5EF4-FFF2-40B4-BE49-F238E27FC236}">
                  <a16:creationId xmlns:a16="http://schemas.microsoft.com/office/drawing/2014/main" id="{06892E77-C11A-4807-8BE2-93039FD2690A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8" name="Freeform: Shape 13327">
              <a:extLst>
                <a:ext uri="{FF2B5EF4-FFF2-40B4-BE49-F238E27FC236}">
                  <a16:creationId xmlns:a16="http://schemas.microsoft.com/office/drawing/2014/main" id="{C29B2EBF-72A6-40BC-B560-99D5DCDB1394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id="{CB2988A0-391C-4944-AD7E-EA9B21FB5FD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id="{2EF9EFAC-60AC-4ECE-A34B-646F7D30EFE2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1" name="Freeform: Shape 13330">
              <a:extLst>
                <a:ext uri="{FF2B5EF4-FFF2-40B4-BE49-F238E27FC236}">
                  <a16:creationId xmlns:a16="http://schemas.microsoft.com/office/drawing/2014/main" id="{3225AFAA-A27C-4380-ACD5-D4AF4D6E037A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2" name="Freeform: Shape 13331">
              <a:extLst>
                <a:ext uri="{FF2B5EF4-FFF2-40B4-BE49-F238E27FC236}">
                  <a16:creationId xmlns:a16="http://schemas.microsoft.com/office/drawing/2014/main" id="{518C58CF-C67C-4A32-B165-BB98A4698652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3" name="Freeform: Shape 13332">
              <a:extLst>
                <a:ext uri="{FF2B5EF4-FFF2-40B4-BE49-F238E27FC236}">
                  <a16:creationId xmlns:a16="http://schemas.microsoft.com/office/drawing/2014/main" id="{BF7F0400-2855-44DE-964D-6D878299950D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4" name="Freeform: Shape 13333">
              <a:extLst>
                <a:ext uri="{FF2B5EF4-FFF2-40B4-BE49-F238E27FC236}">
                  <a16:creationId xmlns:a16="http://schemas.microsoft.com/office/drawing/2014/main" id="{8AC67285-20B1-4E71-838B-141B59B3679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5" name="Freeform: Shape 13334">
              <a:extLst>
                <a:ext uri="{FF2B5EF4-FFF2-40B4-BE49-F238E27FC236}">
                  <a16:creationId xmlns:a16="http://schemas.microsoft.com/office/drawing/2014/main" id="{8CFDB609-AD40-44AE-9E5F-782575986740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6" name="Freeform: Shape 13335">
              <a:extLst>
                <a:ext uri="{FF2B5EF4-FFF2-40B4-BE49-F238E27FC236}">
                  <a16:creationId xmlns:a16="http://schemas.microsoft.com/office/drawing/2014/main" id="{6F3DCD6F-74A7-4C6F-BDFF-68B78A0C07B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7" name="Freeform: Shape 13336">
              <a:extLst>
                <a:ext uri="{FF2B5EF4-FFF2-40B4-BE49-F238E27FC236}">
                  <a16:creationId xmlns:a16="http://schemas.microsoft.com/office/drawing/2014/main" id="{AC7DA3F9-7182-49BB-AEB1-DD008A9F3A3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8" name="Freeform: Shape 13337">
              <a:extLst>
                <a:ext uri="{FF2B5EF4-FFF2-40B4-BE49-F238E27FC236}">
                  <a16:creationId xmlns:a16="http://schemas.microsoft.com/office/drawing/2014/main" id="{182C288E-6BE1-4A97-B1F3-8221FD597013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9" name="Freeform: Shape 13338">
              <a:extLst>
                <a:ext uri="{FF2B5EF4-FFF2-40B4-BE49-F238E27FC236}">
                  <a16:creationId xmlns:a16="http://schemas.microsoft.com/office/drawing/2014/main" id="{543B3D7A-8428-43A8-8255-BB22DBBDD8CB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0" name="Freeform: Shape 13339">
              <a:extLst>
                <a:ext uri="{FF2B5EF4-FFF2-40B4-BE49-F238E27FC236}">
                  <a16:creationId xmlns:a16="http://schemas.microsoft.com/office/drawing/2014/main" id="{2239A1D2-6154-4C36-8AE2-E488360DE71A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1" name="Freeform: Shape 13340">
              <a:extLst>
                <a:ext uri="{FF2B5EF4-FFF2-40B4-BE49-F238E27FC236}">
                  <a16:creationId xmlns:a16="http://schemas.microsoft.com/office/drawing/2014/main" id="{04790FF1-9976-42D7-82A4-BDE4659CAC80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2" name="Freeform: Shape 13341">
              <a:extLst>
                <a:ext uri="{FF2B5EF4-FFF2-40B4-BE49-F238E27FC236}">
                  <a16:creationId xmlns:a16="http://schemas.microsoft.com/office/drawing/2014/main" id="{5F859A70-C385-44D5-AEAC-46A43B2791D7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3" name="Freeform: Shape 13342">
              <a:extLst>
                <a:ext uri="{FF2B5EF4-FFF2-40B4-BE49-F238E27FC236}">
                  <a16:creationId xmlns:a16="http://schemas.microsoft.com/office/drawing/2014/main" id="{0F59C80E-7391-4003-8E99-A65F49288C24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4" name="Freeform: Shape 13343">
              <a:extLst>
                <a:ext uri="{FF2B5EF4-FFF2-40B4-BE49-F238E27FC236}">
                  <a16:creationId xmlns:a16="http://schemas.microsoft.com/office/drawing/2014/main" id="{8DE33797-8AB2-449A-B870-FFCD5FD9F964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5" name="Freeform: Shape 13344">
              <a:extLst>
                <a:ext uri="{FF2B5EF4-FFF2-40B4-BE49-F238E27FC236}">
                  <a16:creationId xmlns:a16="http://schemas.microsoft.com/office/drawing/2014/main" id="{A0D69B8C-6DFC-4657-A069-5090D114BF2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6" name="Freeform: Shape 13345">
              <a:extLst>
                <a:ext uri="{FF2B5EF4-FFF2-40B4-BE49-F238E27FC236}">
                  <a16:creationId xmlns:a16="http://schemas.microsoft.com/office/drawing/2014/main" id="{E2128CEE-45D5-4FB3-BB1D-6899EAD5A01F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7" name="Freeform: Shape 13346">
              <a:extLst>
                <a:ext uri="{FF2B5EF4-FFF2-40B4-BE49-F238E27FC236}">
                  <a16:creationId xmlns:a16="http://schemas.microsoft.com/office/drawing/2014/main" id="{3514447C-70A6-4196-995D-8764DBEF4A0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8" name="Freeform: Shape 13347">
              <a:extLst>
                <a:ext uri="{FF2B5EF4-FFF2-40B4-BE49-F238E27FC236}">
                  <a16:creationId xmlns:a16="http://schemas.microsoft.com/office/drawing/2014/main" id="{F4CA19D5-B33C-44B8-AB5A-7792041DC2D4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9" name="Freeform: Shape 13348">
              <a:extLst>
                <a:ext uri="{FF2B5EF4-FFF2-40B4-BE49-F238E27FC236}">
                  <a16:creationId xmlns:a16="http://schemas.microsoft.com/office/drawing/2014/main" id="{CF2E976F-1FE9-440B-AC25-222DFEB7D633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0" name="Freeform: Shape 13349">
              <a:extLst>
                <a:ext uri="{FF2B5EF4-FFF2-40B4-BE49-F238E27FC236}">
                  <a16:creationId xmlns:a16="http://schemas.microsoft.com/office/drawing/2014/main" id="{2CFCE834-1680-4E7B-87C6-A7FF00CBD3EB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1" name="Freeform: Shape 13350">
              <a:extLst>
                <a:ext uri="{FF2B5EF4-FFF2-40B4-BE49-F238E27FC236}">
                  <a16:creationId xmlns:a16="http://schemas.microsoft.com/office/drawing/2014/main" id="{650E3441-B9E7-4292-BEBF-BF4B19C7B118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2" name="Freeform: Shape 13351">
              <a:extLst>
                <a:ext uri="{FF2B5EF4-FFF2-40B4-BE49-F238E27FC236}">
                  <a16:creationId xmlns:a16="http://schemas.microsoft.com/office/drawing/2014/main" id="{F0C416F4-7312-4ACB-86F5-B20467FBFA32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3" name="Freeform: Shape 13352">
              <a:extLst>
                <a:ext uri="{FF2B5EF4-FFF2-40B4-BE49-F238E27FC236}">
                  <a16:creationId xmlns:a16="http://schemas.microsoft.com/office/drawing/2014/main" id="{DA620109-BEFD-4FDF-9308-B1FED6609E44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4" name="Freeform: Shape 13353">
              <a:extLst>
                <a:ext uri="{FF2B5EF4-FFF2-40B4-BE49-F238E27FC236}">
                  <a16:creationId xmlns:a16="http://schemas.microsoft.com/office/drawing/2014/main" id="{8045BAEA-A7A1-49A4-9B05-8DECB88D634A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5" name="Freeform: Shape 13354">
              <a:extLst>
                <a:ext uri="{FF2B5EF4-FFF2-40B4-BE49-F238E27FC236}">
                  <a16:creationId xmlns:a16="http://schemas.microsoft.com/office/drawing/2014/main" id="{53FFE9E2-B237-46A3-8627-C615CE7B0644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6" name="Freeform: Shape 13355">
              <a:extLst>
                <a:ext uri="{FF2B5EF4-FFF2-40B4-BE49-F238E27FC236}">
                  <a16:creationId xmlns:a16="http://schemas.microsoft.com/office/drawing/2014/main" id="{E8723AC5-CF85-4331-A6E2-3167E131CA4C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7" name="Freeform: Shape 13356">
              <a:extLst>
                <a:ext uri="{FF2B5EF4-FFF2-40B4-BE49-F238E27FC236}">
                  <a16:creationId xmlns:a16="http://schemas.microsoft.com/office/drawing/2014/main" id="{64D3E82E-F198-4794-A857-02319AC77207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8" name="Freeform: Shape 13357">
              <a:extLst>
                <a:ext uri="{FF2B5EF4-FFF2-40B4-BE49-F238E27FC236}">
                  <a16:creationId xmlns:a16="http://schemas.microsoft.com/office/drawing/2014/main" id="{8B54ADEE-BFBA-4702-BAFE-E38760B7948F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9" name="Freeform: Shape 13358">
              <a:extLst>
                <a:ext uri="{FF2B5EF4-FFF2-40B4-BE49-F238E27FC236}">
                  <a16:creationId xmlns:a16="http://schemas.microsoft.com/office/drawing/2014/main" id="{B22411C5-5B0B-4DE5-BB72-ADF57E9568EB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0" name="Freeform: Shape 13359">
              <a:extLst>
                <a:ext uri="{FF2B5EF4-FFF2-40B4-BE49-F238E27FC236}">
                  <a16:creationId xmlns:a16="http://schemas.microsoft.com/office/drawing/2014/main" id="{8E68478C-4DEE-4A7A-9DF8-616A2A423C2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1" name="Freeform: Shape 13360">
              <a:extLst>
                <a:ext uri="{FF2B5EF4-FFF2-40B4-BE49-F238E27FC236}">
                  <a16:creationId xmlns:a16="http://schemas.microsoft.com/office/drawing/2014/main" id="{BDED51A8-542E-44A7-B11D-6C80E57C26F3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2" name="Freeform: Shape 13361">
              <a:extLst>
                <a:ext uri="{FF2B5EF4-FFF2-40B4-BE49-F238E27FC236}">
                  <a16:creationId xmlns:a16="http://schemas.microsoft.com/office/drawing/2014/main" id="{AC2C1A0D-C23F-4C0E-ACA7-0934397CFCA7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3" name="Freeform: Shape 13362">
              <a:extLst>
                <a:ext uri="{FF2B5EF4-FFF2-40B4-BE49-F238E27FC236}">
                  <a16:creationId xmlns:a16="http://schemas.microsoft.com/office/drawing/2014/main" id="{49F44850-9CBA-4736-BE25-80465B13EC65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4" name="Freeform: Shape 13363">
              <a:extLst>
                <a:ext uri="{FF2B5EF4-FFF2-40B4-BE49-F238E27FC236}">
                  <a16:creationId xmlns:a16="http://schemas.microsoft.com/office/drawing/2014/main" id="{DE58C51A-A122-4DF6-9321-CE8B7F13BA23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738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17">
          <p15:clr>
            <a:srgbClr val="FBAE40"/>
          </p15:clr>
        </p15:guide>
        <p15:guide id="2" pos="282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FED8B3A-E347-4607-8E72-BBA77B692D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6" y="1620"/>
                        <a:ext cx="1755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49EAC6D-2BE7-4619-99A9-DD2EB236D21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19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>
          <a:xfrm>
            <a:off x="247431" y="553139"/>
            <a:ext cx="6071702" cy="32316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504" y="6582259"/>
            <a:ext cx="14106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9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9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7040" eaLnBrk="1" hangingPunct="1"/>
            <a:endParaRPr lang="ru-RU" sz="9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24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" name="think-cell Slide" r:id="rId6" imgW="386" imgH="386" progId="TCLayout.ActiveDocument.1">
                  <p:embed/>
                </p:oleObj>
              </mc:Choice>
              <mc:Fallback>
                <p:oleObj name="think-cell Slide" r:id="rId6" imgW="386" imgH="3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3" y="1675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E48A48E-9064-46FC-AA59-85849A9CD32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19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Slide Number" hidden="1"/>
          <p:cNvSpPr txBox="1">
            <a:spLocks/>
          </p:cNvSpPr>
          <p:nvPr userDrawn="1"/>
        </p:nvSpPr>
        <p:spPr>
          <a:xfrm>
            <a:off x="9467296" y="6634080"/>
            <a:ext cx="14106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9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9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SlideLogoText" hidden="1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8221111" y="6634080"/>
            <a:ext cx="113492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7040" eaLnBrk="1" hangingPunct="1"/>
            <a:r>
              <a:rPr lang="ru-RU" sz="900" dirty="0">
                <a:solidFill>
                  <a:srgbClr val="FFFFFF"/>
                </a:solidFill>
                <a:latin typeface="Arial"/>
                <a:cs typeface="+mn-cs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7040" eaLnBrk="1" hangingPunct="1"/>
            <a:endParaRPr lang="ru-RU" sz="9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459C1-220C-4412-96C0-F8DAA7B0F1F5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/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60" y="545308"/>
            <a:ext cx="9354775" cy="2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7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397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72">
          <p15:clr>
            <a:srgbClr val="00000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D9ECB-2FF6-42EE-BEDE-ACA1CE7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2659-E701-425B-9A5F-7D3BA8FB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98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attern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336859"/>
            <a:ext cx="9906000" cy="2171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6990" y="2540000"/>
            <a:ext cx="4104565" cy="1752600"/>
          </a:xfrm>
        </p:spPr>
        <p:txBody>
          <a:bodyPr bIns="196096" anchor="ctr">
            <a:normAutofit/>
          </a:bodyPr>
          <a:lstStyle>
            <a:lvl1pPr algn="l">
              <a:defRPr sz="2600" b="1" cap="none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Заголовок раздела презентации</a:t>
            </a:r>
            <a:endParaRPr lang="en-US" dirty="0"/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90" y="534397"/>
            <a:ext cx="3466870" cy="63394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4397"/>
            <a:ext cx="136500" cy="633942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5785" tIns="47893" rIns="95785" bIns="47893" rtlCol="0" anchor="ctr"/>
          <a:lstStyle/>
          <a:p>
            <a:pPr algn="ctr" eaLnBrk="1" hangingPunct="1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6990" y="735955"/>
            <a:ext cx="4104565" cy="230832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ru-RU" dirty="0" smtClean="0"/>
              <a:t>С нами надежно.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4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" y="1675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6E008F18-E19A-4BCC-B3CC-C997B822A23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4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94DCDE-69FE-4CE6-BE0B-CA0EBB7C139A}"/>
              </a:ext>
            </a:extLst>
          </p:cNvPr>
          <p:cNvSpPr>
            <a:spLocks/>
          </p:cNvSpPr>
          <p:nvPr userDrawn="1"/>
        </p:nvSpPr>
        <p:spPr>
          <a:xfrm>
            <a:off x="3" y="2384265"/>
            <a:ext cx="4987145" cy="2171572"/>
          </a:xfrm>
          <a:prstGeom prst="rect">
            <a:avLst/>
          </a:prstGeom>
          <a:solidFill>
            <a:srgbClr val="245F3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119688-0F16-4613-9C0C-2CEEBA8A7F94}"/>
              </a:ext>
            </a:extLst>
          </p:cNvPr>
          <p:cNvSpPr>
            <a:spLocks/>
          </p:cNvSpPr>
          <p:nvPr userDrawn="1"/>
        </p:nvSpPr>
        <p:spPr>
          <a:xfrm>
            <a:off x="4987174" y="2384265"/>
            <a:ext cx="786163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3AB1B1-AAD2-48E2-A5F1-30C4806FA521}"/>
              </a:ext>
            </a:extLst>
          </p:cNvPr>
          <p:cNvSpPr>
            <a:spLocks/>
          </p:cNvSpPr>
          <p:nvPr userDrawn="1"/>
        </p:nvSpPr>
        <p:spPr>
          <a:xfrm>
            <a:off x="5941774" y="2384265"/>
            <a:ext cx="493494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DA4098-32D7-4892-A86B-554548A15ACE}"/>
              </a:ext>
            </a:extLst>
          </p:cNvPr>
          <p:cNvSpPr>
            <a:spLocks/>
          </p:cNvSpPr>
          <p:nvPr userDrawn="1"/>
        </p:nvSpPr>
        <p:spPr>
          <a:xfrm>
            <a:off x="6767349" y="2384265"/>
            <a:ext cx="982701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9C427F-977A-480A-97C4-D7BF701E5611}"/>
              </a:ext>
            </a:extLst>
          </p:cNvPr>
          <p:cNvSpPr>
            <a:spLocks/>
          </p:cNvSpPr>
          <p:nvPr userDrawn="1"/>
        </p:nvSpPr>
        <p:spPr>
          <a:xfrm>
            <a:off x="7750021" y="2384265"/>
            <a:ext cx="338536" cy="2171572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381BC1-3149-404D-BA59-F9980FCE76DF}"/>
              </a:ext>
            </a:extLst>
          </p:cNvPr>
          <p:cNvSpPr>
            <a:spLocks/>
          </p:cNvSpPr>
          <p:nvPr userDrawn="1"/>
        </p:nvSpPr>
        <p:spPr>
          <a:xfrm>
            <a:off x="8261630" y="2384265"/>
            <a:ext cx="658113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D0C7740-4AC9-4497-A649-DCCAAEC24CC3}"/>
              </a:ext>
            </a:extLst>
          </p:cNvPr>
          <p:cNvSpPr>
            <a:spLocks/>
          </p:cNvSpPr>
          <p:nvPr userDrawn="1"/>
        </p:nvSpPr>
        <p:spPr>
          <a:xfrm>
            <a:off x="9258895" y="2384265"/>
            <a:ext cx="168464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7A7786-AFFE-48DF-A8EF-85C4F916D452}"/>
              </a:ext>
            </a:extLst>
          </p:cNvPr>
          <p:cNvSpPr>
            <a:spLocks/>
          </p:cNvSpPr>
          <p:nvPr userDrawn="1"/>
        </p:nvSpPr>
        <p:spPr>
          <a:xfrm>
            <a:off x="9421668" y="2384265"/>
            <a:ext cx="484332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410033" y="3285386"/>
            <a:ext cx="4357498" cy="36933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400" b="1" baseline="0">
                <a:solidFill>
                  <a:schemeClr val="bg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 hidden="1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10033" y="4742763"/>
            <a:ext cx="4357498" cy="2198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410033" y="5157110"/>
            <a:ext cx="4357498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26" name="Disclaimer-Russian (Russia)" hidden="1"/>
          <p:cNvSpPr>
            <a:spLocks noChangeArrowheads="1"/>
          </p:cNvSpPr>
          <p:nvPr userDrawn="1"/>
        </p:nvSpPr>
        <p:spPr bwMode="black">
          <a:xfrm>
            <a:off x="410035" y="6478055"/>
            <a:ext cx="9152737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КОНФИДЕНЦИАЛЬНАЯ ИНФОРМАЦИЯ, СОБСТВЕННОСТЬ ООО"Мак-Кинзи и Компания СиАйЭс"</a:t>
            </a:r>
          </a:p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F54115-2C0A-440F-8D7F-6BC61D04F7B5}"/>
              </a:ext>
            </a:extLst>
          </p:cNvPr>
          <p:cNvSpPr>
            <a:spLocks/>
          </p:cNvSpPr>
          <p:nvPr userDrawn="1"/>
        </p:nvSpPr>
        <p:spPr>
          <a:xfrm>
            <a:off x="0" y="546851"/>
            <a:ext cx="136500" cy="633904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en-US" sz="1600" dirty="0">
              <a:solidFill>
                <a:srgbClr val="FFFFFF"/>
              </a:solidFill>
            </a:endParaRPr>
          </a:p>
        </p:txBody>
      </p:sp>
      <p:grpSp>
        <p:nvGrpSpPr>
          <p:cNvPr id="13365" name="Group 13364">
            <a:extLst>
              <a:ext uri="{FF2B5EF4-FFF2-40B4-BE49-F238E27FC236}">
                <a16:creationId xmlns:a16="http://schemas.microsoft.com/office/drawing/2014/main" id="{BAC9BFC8-9C72-4059-A28A-B61CEB28B6B4}"/>
              </a:ext>
            </a:extLst>
          </p:cNvPr>
          <p:cNvGrpSpPr/>
          <p:nvPr userDrawn="1"/>
        </p:nvGrpSpPr>
        <p:grpSpPr>
          <a:xfrm>
            <a:off x="6446186" y="539062"/>
            <a:ext cx="3375698" cy="644472"/>
            <a:chOff x="5831524" y="528331"/>
            <a:chExt cx="3053817" cy="631642"/>
          </a:xfrm>
        </p:grpSpPr>
        <p:sp>
          <p:nvSpPr>
            <p:cNvPr id="13322" name="Freeform: Shape 13321">
              <a:extLst>
                <a:ext uri="{FF2B5EF4-FFF2-40B4-BE49-F238E27FC236}">
                  <a16:creationId xmlns:a16="http://schemas.microsoft.com/office/drawing/2014/main" id="{64A93DBD-CA15-4162-AB09-48C66C00900F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3" name="Freeform: Shape 13322">
              <a:extLst>
                <a:ext uri="{FF2B5EF4-FFF2-40B4-BE49-F238E27FC236}">
                  <a16:creationId xmlns:a16="http://schemas.microsoft.com/office/drawing/2014/main" id="{7C0D8CD2-7CDB-4008-B178-CF1504176B5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4" name="Freeform: Shape 13323">
              <a:extLst>
                <a:ext uri="{FF2B5EF4-FFF2-40B4-BE49-F238E27FC236}">
                  <a16:creationId xmlns:a16="http://schemas.microsoft.com/office/drawing/2014/main" id="{0BD7BD93-0357-4F97-B0D6-CFA7D20B799D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5" name="Freeform: Shape 13324">
              <a:extLst>
                <a:ext uri="{FF2B5EF4-FFF2-40B4-BE49-F238E27FC236}">
                  <a16:creationId xmlns:a16="http://schemas.microsoft.com/office/drawing/2014/main" id="{D8F16D11-8EB5-4205-8558-F759C7E2F54D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6" name="Freeform: Shape 13325">
              <a:extLst>
                <a:ext uri="{FF2B5EF4-FFF2-40B4-BE49-F238E27FC236}">
                  <a16:creationId xmlns:a16="http://schemas.microsoft.com/office/drawing/2014/main" id="{0D084091-DD2D-4719-B9C9-774CB6C50605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7" name="Freeform: Shape 13326">
              <a:extLst>
                <a:ext uri="{FF2B5EF4-FFF2-40B4-BE49-F238E27FC236}">
                  <a16:creationId xmlns:a16="http://schemas.microsoft.com/office/drawing/2014/main" id="{06892E77-C11A-4807-8BE2-93039FD2690A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8" name="Freeform: Shape 13327">
              <a:extLst>
                <a:ext uri="{FF2B5EF4-FFF2-40B4-BE49-F238E27FC236}">
                  <a16:creationId xmlns:a16="http://schemas.microsoft.com/office/drawing/2014/main" id="{C29B2EBF-72A6-40BC-B560-99D5DCDB1394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id="{CB2988A0-391C-4944-AD7E-EA9B21FB5FD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id="{2EF9EFAC-60AC-4ECE-A34B-646F7D30EFE2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1" name="Freeform: Shape 13330">
              <a:extLst>
                <a:ext uri="{FF2B5EF4-FFF2-40B4-BE49-F238E27FC236}">
                  <a16:creationId xmlns:a16="http://schemas.microsoft.com/office/drawing/2014/main" id="{3225AFAA-A27C-4380-ACD5-D4AF4D6E037A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2" name="Freeform: Shape 13331">
              <a:extLst>
                <a:ext uri="{FF2B5EF4-FFF2-40B4-BE49-F238E27FC236}">
                  <a16:creationId xmlns:a16="http://schemas.microsoft.com/office/drawing/2014/main" id="{518C58CF-C67C-4A32-B165-BB98A4698652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3" name="Freeform: Shape 13332">
              <a:extLst>
                <a:ext uri="{FF2B5EF4-FFF2-40B4-BE49-F238E27FC236}">
                  <a16:creationId xmlns:a16="http://schemas.microsoft.com/office/drawing/2014/main" id="{BF7F0400-2855-44DE-964D-6D878299950D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4" name="Freeform: Shape 13333">
              <a:extLst>
                <a:ext uri="{FF2B5EF4-FFF2-40B4-BE49-F238E27FC236}">
                  <a16:creationId xmlns:a16="http://schemas.microsoft.com/office/drawing/2014/main" id="{8AC67285-20B1-4E71-838B-141B59B3679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5" name="Freeform: Shape 13334">
              <a:extLst>
                <a:ext uri="{FF2B5EF4-FFF2-40B4-BE49-F238E27FC236}">
                  <a16:creationId xmlns:a16="http://schemas.microsoft.com/office/drawing/2014/main" id="{8CFDB609-AD40-44AE-9E5F-782575986740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6" name="Freeform: Shape 13335">
              <a:extLst>
                <a:ext uri="{FF2B5EF4-FFF2-40B4-BE49-F238E27FC236}">
                  <a16:creationId xmlns:a16="http://schemas.microsoft.com/office/drawing/2014/main" id="{6F3DCD6F-74A7-4C6F-BDFF-68B78A0C07B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7" name="Freeform: Shape 13336">
              <a:extLst>
                <a:ext uri="{FF2B5EF4-FFF2-40B4-BE49-F238E27FC236}">
                  <a16:creationId xmlns:a16="http://schemas.microsoft.com/office/drawing/2014/main" id="{AC7DA3F9-7182-49BB-AEB1-DD008A9F3A3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8" name="Freeform: Shape 13337">
              <a:extLst>
                <a:ext uri="{FF2B5EF4-FFF2-40B4-BE49-F238E27FC236}">
                  <a16:creationId xmlns:a16="http://schemas.microsoft.com/office/drawing/2014/main" id="{182C288E-6BE1-4A97-B1F3-8221FD597013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9" name="Freeform: Shape 13338">
              <a:extLst>
                <a:ext uri="{FF2B5EF4-FFF2-40B4-BE49-F238E27FC236}">
                  <a16:creationId xmlns:a16="http://schemas.microsoft.com/office/drawing/2014/main" id="{543B3D7A-8428-43A8-8255-BB22DBBDD8CB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0" name="Freeform: Shape 13339">
              <a:extLst>
                <a:ext uri="{FF2B5EF4-FFF2-40B4-BE49-F238E27FC236}">
                  <a16:creationId xmlns:a16="http://schemas.microsoft.com/office/drawing/2014/main" id="{2239A1D2-6154-4C36-8AE2-E488360DE71A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1" name="Freeform: Shape 13340">
              <a:extLst>
                <a:ext uri="{FF2B5EF4-FFF2-40B4-BE49-F238E27FC236}">
                  <a16:creationId xmlns:a16="http://schemas.microsoft.com/office/drawing/2014/main" id="{04790FF1-9976-42D7-82A4-BDE4659CAC80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2" name="Freeform: Shape 13341">
              <a:extLst>
                <a:ext uri="{FF2B5EF4-FFF2-40B4-BE49-F238E27FC236}">
                  <a16:creationId xmlns:a16="http://schemas.microsoft.com/office/drawing/2014/main" id="{5F859A70-C385-44D5-AEAC-46A43B2791D7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3" name="Freeform: Shape 13342">
              <a:extLst>
                <a:ext uri="{FF2B5EF4-FFF2-40B4-BE49-F238E27FC236}">
                  <a16:creationId xmlns:a16="http://schemas.microsoft.com/office/drawing/2014/main" id="{0F59C80E-7391-4003-8E99-A65F49288C24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4" name="Freeform: Shape 13343">
              <a:extLst>
                <a:ext uri="{FF2B5EF4-FFF2-40B4-BE49-F238E27FC236}">
                  <a16:creationId xmlns:a16="http://schemas.microsoft.com/office/drawing/2014/main" id="{8DE33797-8AB2-449A-B870-FFCD5FD9F964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5" name="Freeform: Shape 13344">
              <a:extLst>
                <a:ext uri="{FF2B5EF4-FFF2-40B4-BE49-F238E27FC236}">
                  <a16:creationId xmlns:a16="http://schemas.microsoft.com/office/drawing/2014/main" id="{A0D69B8C-6DFC-4657-A069-5090D114BF2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6" name="Freeform: Shape 13345">
              <a:extLst>
                <a:ext uri="{FF2B5EF4-FFF2-40B4-BE49-F238E27FC236}">
                  <a16:creationId xmlns:a16="http://schemas.microsoft.com/office/drawing/2014/main" id="{E2128CEE-45D5-4FB3-BB1D-6899EAD5A01F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7" name="Freeform: Shape 13346">
              <a:extLst>
                <a:ext uri="{FF2B5EF4-FFF2-40B4-BE49-F238E27FC236}">
                  <a16:creationId xmlns:a16="http://schemas.microsoft.com/office/drawing/2014/main" id="{3514447C-70A6-4196-995D-8764DBEF4A0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8" name="Freeform: Shape 13347">
              <a:extLst>
                <a:ext uri="{FF2B5EF4-FFF2-40B4-BE49-F238E27FC236}">
                  <a16:creationId xmlns:a16="http://schemas.microsoft.com/office/drawing/2014/main" id="{F4CA19D5-B33C-44B8-AB5A-7792041DC2D4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9" name="Freeform: Shape 13348">
              <a:extLst>
                <a:ext uri="{FF2B5EF4-FFF2-40B4-BE49-F238E27FC236}">
                  <a16:creationId xmlns:a16="http://schemas.microsoft.com/office/drawing/2014/main" id="{CF2E976F-1FE9-440B-AC25-222DFEB7D633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0" name="Freeform: Shape 13349">
              <a:extLst>
                <a:ext uri="{FF2B5EF4-FFF2-40B4-BE49-F238E27FC236}">
                  <a16:creationId xmlns:a16="http://schemas.microsoft.com/office/drawing/2014/main" id="{2CFCE834-1680-4E7B-87C6-A7FF00CBD3EB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1" name="Freeform: Shape 13350">
              <a:extLst>
                <a:ext uri="{FF2B5EF4-FFF2-40B4-BE49-F238E27FC236}">
                  <a16:creationId xmlns:a16="http://schemas.microsoft.com/office/drawing/2014/main" id="{650E3441-B9E7-4292-BEBF-BF4B19C7B118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2" name="Freeform: Shape 13351">
              <a:extLst>
                <a:ext uri="{FF2B5EF4-FFF2-40B4-BE49-F238E27FC236}">
                  <a16:creationId xmlns:a16="http://schemas.microsoft.com/office/drawing/2014/main" id="{F0C416F4-7312-4ACB-86F5-B20467FBFA32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3" name="Freeform: Shape 13352">
              <a:extLst>
                <a:ext uri="{FF2B5EF4-FFF2-40B4-BE49-F238E27FC236}">
                  <a16:creationId xmlns:a16="http://schemas.microsoft.com/office/drawing/2014/main" id="{DA620109-BEFD-4FDF-9308-B1FED6609E44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4" name="Freeform: Shape 13353">
              <a:extLst>
                <a:ext uri="{FF2B5EF4-FFF2-40B4-BE49-F238E27FC236}">
                  <a16:creationId xmlns:a16="http://schemas.microsoft.com/office/drawing/2014/main" id="{8045BAEA-A7A1-49A4-9B05-8DECB88D634A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5" name="Freeform: Shape 13354">
              <a:extLst>
                <a:ext uri="{FF2B5EF4-FFF2-40B4-BE49-F238E27FC236}">
                  <a16:creationId xmlns:a16="http://schemas.microsoft.com/office/drawing/2014/main" id="{53FFE9E2-B237-46A3-8627-C615CE7B0644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6" name="Freeform: Shape 13355">
              <a:extLst>
                <a:ext uri="{FF2B5EF4-FFF2-40B4-BE49-F238E27FC236}">
                  <a16:creationId xmlns:a16="http://schemas.microsoft.com/office/drawing/2014/main" id="{E8723AC5-CF85-4331-A6E2-3167E131CA4C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7" name="Freeform: Shape 13356">
              <a:extLst>
                <a:ext uri="{FF2B5EF4-FFF2-40B4-BE49-F238E27FC236}">
                  <a16:creationId xmlns:a16="http://schemas.microsoft.com/office/drawing/2014/main" id="{64D3E82E-F198-4794-A857-02319AC77207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8" name="Freeform: Shape 13357">
              <a:extLst>
                <a:ext uri="{FF2B5EF4-FFF2-40B4-BE49-F238E27FC236}">
                  <a16:creationId xmlns:a16="http://schemas.microsoft.com/office/drawing/2014/main" id="{8B54ADEE-BFBA-4702-BAFE-E38760B7948F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9" name="Freeform: Shape 13358">
              <a:extLst>
                <a:ext uri="{FF2B5EF4-FFF2-40B4-BE49-F238E27FC236}">
                  <a16:creationId xmlns:a16="http://schemas.microsoft.com/office/drawing/2014/main" id="{B22411C5-5B0B-4DE5-BB72-ADF57E9568EB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0" name="Freeform: Shape 13359">
              <a:extLst>
                <a:ext uri="{FF2B5EF4-FFF2-40B4-BE49-F238E27FC236}">
                  <a16:creationId xmlns:a16="http://schemas.microsoft.com/office/drawing/2014/main" id="{8E68478C-4DEE-4A7A-9DF8-616A2A423C2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1" name="Freeform: Shape 13360">
              <a:extLst>
                <a:ext uri="{FF2B5EF4-FFF2-40B4-BE49-F238E27FC236}">
                  <a16:creationId xmlns:a16="http://schemas.microsoft.com/office/drawing/2014/main" id="{BDED51A8-542E-44A7-B11D-6C80E57C26F3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2" name="Freeform: Shape 13361">
              <a:extLst>
                <a:ext uri="{FF2B5EF4-FFF2-40B4-BE49-F238E27FC236}">
                  <a16:creationId xmlns:a16="http://schemas.microsoft.com/office/drawing/2014/main" id="{AC2C1A0D-C23F-4C0E-ACA7-0934397CFCA7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3" name="Freeform: Shape 13362">
              <a:extLst>
                <a:ext uri="{FF2B5EF4-FFF2-40B4-BE49-F238E27FC236}">
                  <a16:creationId xmlns:a16="http://schemas.microsoft.com/office/drawing/2014/main" id="{49F44850-9CBA-4736-BE25-80465B13EC65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4" name="Freeform: Shape 13363">
              <a:extLst>
                <a:ext uri="{FF2B5EF4-FFF2-40B4-BE49-F238E27FC236}">
                  <a16:creationId xmlns:a16="http://schemas.microsoft.com/office/drawing/2014/main" id="{DE58C51A-A122-4DF6-9321-CE8B7F13BA23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6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17">
          <p15:clr>
            <a:srgbClr val="FBAE40"/>
          </p15:clr>
        </p15:guide>
        <p15:guide id="2" pos="282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FED8B3A-E347-4607-8E72-BBA77B692D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6" y="1620"/>
                        <a:ext cx="1755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49EAC6D-2BE7-4619-99A9-DD2EB236D21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>
          <a:xfrm>
            <a:off x="247431" y="557651"/>
            <a:ext cx="6071702" cy="31402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503" y="6589950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4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think-cell Slide" r:id="rId6" imgW="386" imgH="386" progId="TCLayout.ActiveDocument.1">
                  <p:embed/>
                </p:oleObj>
              </mc:Choice>
              <mc:Fallback>
                <p:oleObj name="think-cell Slide" r:id="rId6" imgW="386" imgH="3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3" y="1675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E48A48E-9064-46FC-AA59-85849A9CD32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Slide Number" hidden="1"/>
          <p:cNvSpPr txBox="1">
            <a:spLocks/>
          </p:cNvSpPr>
          <p:nvPr userDrawn="1"/>
        </p:nvSpPr>
        <p:spPr>
          <a:xfrm>
            <a:off x="9467294" y="6641771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SlideLogoText" hidden="1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8342940" y="6641771"/>
            <a:ext cx="101309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3526" eaLnBrk="1" hangingPunct="1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459C1-220C-4412-96C0-F8DAA7B0F1F5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60" y="545307"/>
            <a:ext cx="9354775" cy="2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426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397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72">
          <p15:clr>
            <a:srgbClr val="00000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D9ECB-2FF6-42EE-BEDE-ACA1CE7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2659-E701-425B-9A5F-7D3BA8FB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16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attern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336858"/>
            <a:ext cx="9906000" cy="2171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6990" y="2540000"/>
            <a:ext cx="4104565" cy="1752600"/>
          </a:xfrm>
        </p:spPr>
        <p:txBody>
          <a:bodyPr bIns="187180" anchor="ctr">
            <a:normAutofit/>
          </a:bodyPr>
          <a:lstStyle>
            <a:lvl1pPr algn="l">
              <a:defRPr sz="2400" b="1" cap="none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Заголовок раздела презентации</a:t>
            </a:r>
            <a:endParaRPr lang="en-US" dirty="0"/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920" y="534397"/>
            <a:ext cx="3466869" cy="63394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4397"/>
            <a:ext cx="136500" cy="633942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 eaLnBrk="1" hangingPunct="1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6990" y="741461"/>
            <a:ext cx="4104565" cy="219820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ru-RU" dirty="0" smtClean="0"/>
              <a:t>С нами надежно.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9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" y="1672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6E008F18-E19A-4BCC-B3CC-C997B822A23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4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94DCDE-69FE-4CE6-BE0B-CA0EBB7C139A}"/>
              </a:ext>
            </a:extLst>
          </p:cNvPr>
          <p:cNvSpPr>
            <a:spLocks/>
          </p:cNvSpPr>
          <p:nvPr userDrawn="1"/>
        </p:nvSpPr>
        <p:spPr>
          <a:xfrm>
            <a:off x="3" y="2384265"/>
            <a:ext cx="4987145" cy="2171572"/>
          </a:xfrm>
          <a:prstGeom prst="rect">
            <a:avLst/>
          </a:prstGeom>
          <a:solidFill>
            <a:srgbClr val="245F3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119688-0F16-4613-9C0C-2CEEBA8A7F94}"/>
              </a:ext>
            </a:extLst>
          </p:cNvPr>
          <p:cNvSpPr>
            <a:spLocks/>
          </p:cNvSpPr>
          <p:nvPr userDrawn="1"/>
        </p:nvSpPr>
        <p:spPr>
          <a:xfrm>
            <a:off x="4987172" y="2384265"/>
            <a:ext cx="786163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3AB1B1-AAD2-48E2-A5F1-30C4806FA521}"/>
              </a:ext>
            </a:extLst>
          </p:cNvPr>
          <p:cNvSpPr>
            <a:spLocks/>
          </p:cNvSpPr>
          <p:nvPr userDrawn="1"/>
        </p:nvSpPr>
        <p:spPr>
          <a:xfrm>
            <a:off x="5941774" y="2384265"/>
            <a:ext cx="493494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DA4098-32D7-4892-A86B-554548A15ACE}"/>
              </a:ext>
            </a:extLst>
          </p:cNvPr>
          <p:cNvSpPr>
            <a:spLocks/>
          </p:cNvSpPr>
          <p:nvPr userDrawn="1"/>
        </p:nvSpPr>
        <p:spPr>
          <a:xfrm>
            <a:off x="6767347" y="2384265"/>
            <a:ext cx="982701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9C427F-977A-480A-97C4-D7BF701E5611}"/>
              </a:ext>
            </a:extLst>
          </p:cNvPr>
          <p:cNvSpPr>
            <a:spLocks/>
          </p:cNvSpPr>
          <p:nvPr userDrawn="1"/>
        </p:nvSpPr>
        <p:spPr>
          <a:xfrm>
            <a:off x="7750021" y="2384265"/>
            <a:ext cx="338536" cy="2171572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381BC1-3149-404D-BA59-F9980FCE76DF}"/>
              </a:ext>
            </a:extLst>
          </p:cNvPr>
          <p:cNvSpPr>
            <a:spLocks/>
          </p:cNvSpPr>
          <p:nvPr userDrawn="1"/>
        </p:nvSpPr>
        <p:spPr>
          <a:xfrm>
            <a:off x="8261627" y="2384265"/>
            <a:ext cx="658113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D0C7740-4AC9-4497-A649-DCCAAEC24CC3}"/>
              </a:ext>
            </a:extLst>
          </p:cNvPr>
          <p:cNvSpPr>
            <a:spLocks/>
          </p:cNvSpPr>
          <p:nvPr userDrawn="1"/>
        </p:nvSpPr>
        <p:spPr>
          <a:xfrm>
            <a:off x="9258895" y="2384265"/>
            <a:ext cx="168464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7A7786-AFFE-48DF-A8EF-85C4F916D452}"/>
              </a:ext>
            </a:extLst>
          </p:cNvPr>
          <p:cNvSpPr>
            <a:spLocks/>
          </p:cNvSpPr>
          <p:nvPr userDrawn="1"/>
        </p:nvSpPr>
        <p:spPr>
          <a:xfrm>
            <a:off x="9421668" y="2384265"/>
            <a:ext cx="484332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410033" y="3285386"/>
            <a:ext cx="4357498" cy="36933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400" b="1" baseline="0">
                <a:solidFill>
                  <a:schemeClr val="bg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 hidden="1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10033" y="4742763"/>
            <a:ext cx="4357498" cy="2198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410033" y="5157110"/>
            <a:ext cx="4357498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26" name="Disclaimer-Russian (Russia)" hidden="1"/>
          <p:cNvSpPr>
            <a:spLocks noChangeArrowheads="1"/>
          </p:cNvSpPr>
          <p:nvPr userDrawn="1"/>
        </p:nvSpPr>
        <p:spPr bwMode="black">
          <a:xfrm>
            <a:off x="410035" y="6478055"/>
            <a:ext cx="9152737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КОНФИДЕНЦИАЛЬНАЯ ИНФОРМАЦИЯ, СОБСТВЕННОСТЬ ООО"Мак-Кинзи и Компания СиАйЭс"</a:t>
            </a:r>
          </a:p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F54115-2C0A-440F-8D7F-6BC61D04F7B5}"/>
              </a:ext>
            </a:extLst>
          </p:cNvPr>
          <p:cNvSpPr>
            <a:spLocks/>
          </p:cNvSpPr>
          <p:nvPr userDrawn="1"/>
        </p:nvSpPr>
        <p:spPr>
          <a:xfrm>
            <a:off x="0" y="546851"/>
            <a:ext cx="136500" cy="633904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en-US" sz="1600" dirty="0">
              <a:solidFill>
                <a:srgbClr val="FFFFFF"/>
              </a:solidFill>
            </a:endParaRPr>
          </a:p>
        </p:txBody>
      </p:sp>
      <p:grpSp>
        <p:nvGrpSpPr>
          <p:cNvPr id="13365" name="Group 13364">
            <a:extLst>
              <a:ext uri="{FF2B5EF4-FFF2-40B4-BE49-F238E27FC236}">
                <a16:creationId xmlns:a16="http://schemas.microsoft.com/office/drawing/2014/main" id="{BAC9BFC8-9C72-4059-A28A-B61CEB28B6B4}"/>
              </a:ext>
            </a:extLst>
          </p:cNvPr>
          <p:cNvGrpSpPr/>
          <p:nvPr userDrawn="1"/>
        </p:nvGrpSpPr>
        <p:grpSpPr>
          <a:xfrm>
            <a:off x="6446186" y="539062"/>
            <a:ext cx="3375698" cy="644472"/>
            <a:chOff x="5831524" y="528331"/>
            <a:chExt cx="3053817" cy="631642"/>
          </a:xfrm>
        </p:grpSpPr>
        <p:sp>
          <p:nvSpPr>
            <p:cNvPr id="13322" name="Freeform: Shape 13321">
              <a:extLst>
                <a:ext uri="{FF2B5EF4-FFF2-40B4-BE49-F238E27FC236}">
                  <a16:creationId xmlns:a16="http://schemas.microsoft.com/office/drawing/2014/main" id="{64A93DBD-CA15-4162-AB09-48C66C00900F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3" name="Freeform: Shape 13322">
              <a:extLst>
                <a:ext uri="{FF2B5EF4-FFF2-40B4-BE49-F238E27FC236}">
                  <a16:creationId xmlns:a16="http://schemas.microsoft.com/office/drawing/2014/main" id="{7C0D8CD2-7CDB-4008-B178-CF1504176B5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4" name="Freeform: Shape 13323">
              <a:extLst>
                <a:ext uri="{FF2B5EF4-FFF2-40B4-BE49-F238E27FC236}">
                  <a16:creationId xmlns:a16="http://schemas.microsoft.com/office/drawing/2014/main" id="{0BD7BD93-0357-4F97-B0D6-CFA7D20B799D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5" name="Freeform: Shape 13324">
              <a:extLst>
                <a:ext uri="{FF2B5EF4-FFF2-40B4-BE49-F238E27FC236}">
                  <a16:creationId xmlns:a16="http://schemas.microsoft.com/office/drawing/2014/main" id="{D8F16D11-8EB5-4205-8558-F759C7E2F54D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6" name="Freeform: Shape 13325">
              <a:extLst>
                <a:ext uri="{FF2B5EF4-FFF2-40B4-BE49-F238E27FC236}">
                  <a16:creationId xmlns:a16="http://schemas.microsoft.com/office/drawing/2014/main" id="{0D084091-DD2D-4719-B9C9-774CB6C50605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7" name="Freeform: Shape 13326">
              <a:extLst>
                <a:ext uri="{FF2B5EF4-FFF2-40B4-BE49-F238E27FC236}">
                  <a16:creationId xmlns:a16="http://schemas.microsoft.com/office/drawing/2014/main" id="{06892E77-C11A-4807-8BE2-93039FD2690A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8" name="Freeform: Shape 13327">
              <a:extLst>
                <a:ext uri="{FF2B5EF4-FFF2-40B4-BE49-F238E27FC236}">
                  <a16:creationId xmlns:a16="http://schemas.microsoft.com/office/drawing/2014/main" id="{C29B2EBF-72A6-40BC-B560-99D5DCDB1394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id="{CB2988A0-391C-4944-AD7E-EA9B21FB5FD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id="{2EF9EFAC-60AC-4ECE-A34B-646F7D30EFE2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1" name="Freeform: Shape 13330">
              <a:extLst>
                <a:ext uri="{FF2B5EF4-FFF2-40B4-BE49-F238E27FC236}">
                  <a16:creationId xmlns:a16="http://schemas.microsoft.com/office/drawing/2014/main" id="{3225AFAA-A27C-4380-ACD5-D4AF4D6E037A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2" name="Freeform: Shape 13331">
              <a:extLst>
                <a:ext uri="{FF2B5EF4-FFF2-40B4-BE49-F238E27FC236}">
                  <a16:creationId xmlns:a16="http://schemas.microsoft.com/office/drawing/2014/main" id="{518C58CF-C67C-4A32-B165-BB98A4698652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3" name="Freeform: Shape 13332">
              <a:extLst>
                <a:ext uri="{FF2B5EF4-FFF2-40B4-BE49-F238E27FC236}">
                  <a16:creationId xmlns:a16="http://schemas.microsoft.com/office/drawing/2014/main" id="{BF7F0400-2855-44DE-964D-6D878299950D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4" name="Freeform: Shape 13333">
              <a:extLst>
                <a:ext uri="{FF2B5EF4-FFF2-40B4-BE49-F238E27FC236}">
                  <a16:creationId xmlns:a16="http://schemas.microsoft.com/office/drawing/2014/main" id="{8AC67285-20B1-4E71-838B-141B59B3679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5" name="Freeform: Shape 13334">
              <a:extLst>
                <a:ext uri="{FF2B5EF4-FFF2-40B4-BE49-F238E27FC236}">
                  <a16:creationId xmlns:a16="http://schemas.microsoft.com/office/drawing/2014/main" id="{8CFDB609-AD40-44AE-9E5F-782575986740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6" name="Freeform: Shape 13335">
              <a:extLst>
                <a:ext uri="{FF2B5EF4-FFF2-40B4-BE49-F238E27FC236}">
                  <a16:creationId xmlns:a16="http://schemas.microsoft.com/office/drawing/2014/main" id="{6F3DCD6F-74A7-4C6F-BDFF-68B78A0C07B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7" name="Freeform: Shape 13336">
              <a:extLst>
                <a:ext uri="{FF2B5EF4-FFF2-40B4-BE49-F238E27FC236}">
                  <a16:creationId xmlns:a16="http://schemas.microsoft.com/office/drawing/2014/main" id="{AC7DA3F9-7182-49BB-AEB1-DD008A9F3A3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8" name="Freeform: Shape 13337">
              <a:extLst>
                <a:ext uri="{FF2B5EF4-FFF2-40B4-BE49-F238E27FC236}">
                  <a16:creationId xmlns:a16="http://schemas.microsoft.com/office/drawing/2014/main" id="{182C288E-6BE1-4A97-B1F3-8221FD597013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9" name="Freeform: Shape 13338">
              <a:extLst>
                <a:ext uri="{FF2B5EF4-FFF2-40B4-BE49-F238E27FC236}">
                  <a16:creationId xmlns:a16="http://schemas.microsoft.com/office/drawing/2014/main" id="{543B3D7A-8428-43A8-8255-BB22DBBDD8CB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0" name="Freeform: Shape 13339">
              <a:extLst>
                <a:ext uri="{FF2B5EF4-FFF2-40B4-BE49-F238E27FC236}">
                  <a16:creationId xmlns:a16="http://schemas.microsoft.com/office/drawing/2014/main" id="{2239A1D2-6154-4C36-8AE2-E488360DE71A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1" name="Freeform: Shape 13340">
              <a:extLst>
                <a:ext uri="{FF2B5EF4-FFF2-40B4-BE49-F238E27FC236}">
                  <a16:creationId xmlns:a16="http://schemas.microsoft.com/office/drawing/2014/main" id="{04790FF1-9976-42D7-82A4-BDE4659CAC80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2" name="Freeform: Shape 13341">
              <a:extLst>
                <a:ext uri="{FF2B5EF4-FFF2-40B4-BE49-F238E27FC236}">
                  <a16:creationId xmlns:a16="http://schemas.microsoft.com/office/drawing/2014/main" id="{5F859A70-C385-44D5-AEAC-46A43B2791D7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3" name="Freeform: Shape 13342">
              <a:extLst>
                <a:ext uri="{FF2B5EF4-FFF2-40B4-BE49-F238E27FC236}">
                  <a16:creationId xmlns:a16="http://schemas.microsoft.com/office/drawing/2014/main" id="{0F59C80E-7391-4003-8E99-A65F49288C24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4" name="Freeform: Shape 13343">
              <a:extLst>
                <a:ext uri="{FF2B5EF4-FFF2-40B4-BE49-F238E27FC236}">
                  <a16:creationId xmlns:a16="http://schemas.microsoft.com/office/drawing/2014/main" id="{8DE33797-8AB2-449A-B870-FFCD5FD9F964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5" name="Freeform: Shape 13344">
              <a:extLst>
                <a:ext uri="{FF2B5EF4-FFF2-40B4-BE49-F238E27FC236}">
                  <a16:creationId xmlns:a16="http://schemas.microsoft.com/office/drawing/2014/main" id="{A0D69B8C-6DFC-4657-A069-5090D114BF2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6" name="Freeform: Shape 13345">
              <a:extLst>
                <a:ext uri="{FF2B5EF4-FFF2-40B4-BE49-F238E27FC236}">
                  <a16:creationId xmlns:a16="http://schemas.microsoft.com/office/drawing/2014/main" id="{E2128CEE-45D5-4FB3-BB1D-6899EAD5A01F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7" name="Freeform: Shape 13346">
              <a:extLst>
                <a:ext uri="{FF2B5EF4-FFF2-40B4-BE49-F238E27FC236}">
                  <a16:creationId xmlns:a16="http://schemas.microsoft.com/office/drawing/2014/main" id="{3514447C-70A6-4196-995D-8764DBEF4A0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8" name="Freeform: Shape 13347">
              <a:extLst>
                <a:ext uri="{FF2B5EF4-FFF2-40B4-BE49-F238E27FC236}">
                  <a16:creationId xmlns:a16="http://schemas.microsoft.com/office/drawing/2014/main" id="{F4CA19D5-B33C-44B8-AB5A-7792041DC2D4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9" name="Freeform: Shape 13348">
              <a:extLst>
                <a:ext uri="{FF2B5EF4-FFF2-40B4-BE49-F238E27FC236}">
                  <a16:creationId xmlns:a16="http://schemas.microsoft.com/office/drawing/2014/main" id="{CF2E976F-1FE9-440B-AC25-222DFEB7D633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0" name="Freeform: Shape 13349">
              <a:extLst>
                <a:ext uri="{FF2B5EF4-FFF2-40B4-BE49-F238E27FC236}">
                  <a16:creationId xmlns:a16="http://schemas.microsoft.com/office/drawing/2014/main" id="{2CFCE834-1680-4E7B-87C6-A7FF00CBD3EB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1" name="Freeform: Shape 13350">
              <a:extLst>
                <a:ext uri="{FF2B5EF4-FFF2-40B4-BE49-F238E27FC236}">
                  <a16:creationId xmlns:a16="http://schemas.microsoft.com/office/drawing/2014/main" id="{650E3441-B9E7-4292-BEBF-BF4B19C7B118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2" name="Freeform: Shape 13351">
              <a:extLst>
                <a:ext uri="{FF2B5EF4-FFF2-40B4-BE49-F238E27FC236}">
                  <a16:creationId xmlns:a16="http://schemas.microsoft.com/office/drawing/2014/main" id="{F0C416F4-7312-4ACB-86F5-B20467FBFA32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3" name="Freeform: Shape 13352">
              <a:extLst>
                <a:ext uri="{FF2B5EF4-FFF2-40B4-BE49-F238E27FC236}">
                  <a16:creationId xmlns:a16="http://schemas.microsoft.com/office/drawing/2014/main" id="{DA620109-BEFD-4FDF-9308-B1FED6609E44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4" name="Freeform: Shape 13353">
              <a:extLst>
                <a:ext uri="{FF2B5EF4-FFF2-40B4-BE49-F238E27FC236}">
                  <a16:creationId xmlns:a16="http://schemas.microsoft.com/office/drawing/2014/main" id="{8045BAEA-A7A1-49A4-9B05-8DECB88D634A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5" name="Freeform: Shape 13354">
              <a:extLst>
                <a:ext uri="{FF2B5EF4-FFF2-40B4-BE49-F238E27FC236}">
                  <a16:creationId xmlns:a16="http://schemas.microsoft.com/office/drawing/2014/main" id="{53FFE9E2-B237-46A3-8627-C615CE7B0644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6" name="Freeform: Shape 13355">
              <a:extLst>
                <a:ext uri="{FF2B5EF4-FFF2-40B4-BE49-F238E27FC236}">
                  <a16:creationId xmlns:a16="http://schemas.microsoft.com/office/drawing/2014/main" id="{E8723AC5-CF85-4331-A6E2-3167E131CA4C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7" name="Freeform: Shape 13356">
              <a:extLst>
                <a:ext uri="{FF2B5EF4-FFF2-40B4-BE49-F238E27FC236}">
                  <a16:creationId xmlns:a16="http://schemas.microsoft.com/office/drawing/2014/main" id="{64D3E82E-F198-4794-A857-02319AC77207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8" name="Freeform: Shape 13357">
              <a:extLst>
                <a:ext uri="{FF2B5EF4-FFF2-40B4-BE49-F238E27FC236}">
                  <a16:creationId xmlns:a16="http://schemas.microsoft.com/office/drawing/2014/main" id="{8B54ADEE-BFBA-4702-BAFE-E38760B7948F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9" name="Freeform: Shape 13358">
              <a:extLst>
                <a:ext uri="{FF2B5EF4-FFF2-40B4-BE49-F238E27FC236}">
                  <a16:creationId xmlns:a16="http://schemas.microsoft.com/office/drawing/2014/main" id="{B22411C5-5B0B-4DE5-BB72-ADF57E9568EB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0" name="Freeform: Shape 13359">
              <a:extLst>
                <a:ext uri="{FF2B5EF4-FFF2-40B4-BE49-F238E27FC236}">
                  <a16:creationId xmlns:a16="http://schemas.microsoft.com/office/drawing/2014/main" id="{8E68478C-4DEE-4A7A-9DF8-616A2A423C2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1" name="Freeform: Shape 13360">
              <a:extLst>
                <a:ext uri="{FF2B5EF4-FFF2-40B4-BE49-F238E27FC236}">
                  <a16:creationId xmlns:a16="http://schemas.microsoft.com/office/drawing/2014/main" id="{BDED51A8-542E-44A7-B11D-6C80E57C26F3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2" name="Freeform: Shape 13361">
              <a:extLst>
                <a:ext uri="{FF2B5EF4-FFF2-40B4-BE49-F238E27FC236}">
                  <a16:creationId xmlns:a16="http://schemas.microsoft.com/office/drawing/2014/main" id="{AC2C1A0D-C23F-4C0E-ACA7-0934397CFCA7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3" name="Freeform: Shape 13362">
              <a:extLst>
                <a:ext uri="{FF2B5EF4-FFF2-40B4-BE49-F238E27FC236}">
                  <a16:creationId xmlns:a16="http://schemas.microsoft.com/office/drawing/2014/main" id="{49F44850-9CBA-4736-BE25-80465B13EC65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4" name="Freeform: Shape 13363">
              <a:extLst>
                <a:ext uri="{FF2B5EF4-FFF2-40B4-BE49-F238E27FC236}">
                  <a16:creationId xmlns:a16="http://schemas.microsoft.com/office/drawing/2014/main" id="{DE58C51A-A122-4DF6-9321-CE8B7F13BA23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99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17">
          <p15:clr>
            <a:srgbClr val="FBAE40"/>
          </p15:clr>
        </p15:guide>
        <p15:guide id="2" pos="282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FED8B3A-E347-4607-8E72-BBA77B692D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6" y="1620"/>
                        <a:ext cx="1755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49EAC6D-2BE7-4619-99A9-DD2EB236D21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>
          <a:xfrm>
            <a:off x="247431" y="557651"/>
            <a:ext cx="6071702" cy="31402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503" y="6589946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think-cell Slide" r:id="rId6" imgW="386" imgH="386" progId="TCLayout.ActiveDocument.1">
                  <p:embed/>
                </p:oleObj>
              </mc:Choice>
              <mc:Fallback>
                <p:oleObj name="think-cell Slide" r:id="rId6" imgW="386" imgH="3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3" y="1672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E48A48E-9064-46FC-AA59-85849A9CD32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Slide Number" hidden="1"/>
          <p:cNvSpPr txBox="1">
            <a:spLocks/>
          </p:cNvSpPr>
          <p:nvPr userDrawn="1"/>
        </p:nvSpPr>
        <p:spPr>
          <a:xfrm>
            <a:off x="9467294" y="6641767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SlideLogoText" hidden="1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8342940" y="6641767"/>
            <a:ext cx="101309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3526" eaLnBrk="1" hangingPunct="1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9459C1-220C-4412-96C0-F8DAA7B0F1F5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58" y="545303"/>
            <a:ext cx="9354775" cy="2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354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397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72">
          <p15:clr>
            <a:srgbClr val="00000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D9ECB-2FF6-42EE-BEDE-ACA1CE7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2659-E701-425B-9A5F-7D3BA8FB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357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attern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336854"/>
            <a:ext cx="9906000" cy="2171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6988" y="2540000"/>
            <a:ext cx="4104565" cy="1752600"/>
          </a:xfrm>
        </p:spPr>
        <p:txBody>
          <a:bodyPr bIns="187180" anchor="ctr">
            <a:normAutofit/>
          </a:bodyPr>
          <a:lstStyle>
            <a:lvl1pPr algn="l">
              <a:defRPr sz="2400" b="1" cap="none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Заголовок раздела презентации</a:t>
            </a:r>
            <a:endParaRPr lang="en-US" dirty="0"/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918" y="534397"/>
            <a:ext cx="3466869" cy="63394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4397"/>
            <a:ext cx="136500" cy="633942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 eaLnBrk="1" hangingPunct="1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6988" y="741461"/>
            <a:ext cx="4104565" cy="219820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ru-RU" dirty="0" smtClean="0"/>
              <a:t>С нами надежно.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5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C428FCB-CA97-429A-802A-56362EDE10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748876"/>
              </p:ext>
            </p:extLst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1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6" y="1620"/>
                        <a:ext cx="1755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4E35F00-3D22-4AE3-9BC8-DCEB0707C40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000" dirty="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808080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808080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pic>
        <p:nvPicPr>
          <p:cNvPr id="10" name="Picture 9" descr="Logo.png">
            <a:extLst>
              <a:ext uri="{FF2B5EF4-FFF2-40B4-BE49-F238E27FC236}">
                <a16:creationId xmlns:a16="http://schemas.microsoft.com/office/drawing/2014/main" id="{72345BAE-42AE-4313-BF72-EE4FF74D258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431605" y="6340360"/>
            <a:ext cx="1158135" cy="28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5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7340" userDrawn="1">
          <p15:clr>
            <a:srgbClr val="F26B43"/>
          </p15:clr>
        </p15:guide>
        <p15:guide id="2" pos="99" userDrawn="1">
          <p15:clr>
            <a:srgbClr val="F26B43"/>
          </p15:clr>
        </p15:guide>
        <p15:guide id="3" orient="horz" pos="571" userDrawn="1">
          <p15:clr>
            <a:srgbClr val="F26B43"/>
          </p15:clr>
        </p15:guide>
        <p15:guide id="4" orient="horz" pos="3911" userDrawn="1">
          <p15:clr>
            <a:srgbClr val="F26B43"/>
          </p15:clr>
        </p15:guide>
        <p15:guide id="5" orient="horz" pos="4045" userDrawn="1">
          <p15:clr>
            <a:srgbClr val="F26B43"/>
          </p15:clr>
        </p15:guide>
        <p15:guide id="6" orient="horz" pos="711" userDrawn="1">
          <p15:clr>
            <a:srgbClr val="F26B43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808080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808080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6" name="bk object 16">
            <a:extLst>
              <a:ext uri="{FF2B5EF4-FFF2-40B4-BE49-F238E27FC236}">
                <a16:creationId xmlns:a16="http://schemas.microsoft.com/office/drawing/2014/main" id="{73B7D639-D7A1-474B-890E-DD71D2F9FC85}"/>
              </a:ext>
            </a:extLst>
          </p:cNvPr>
          <p:cNvSpPr/>
          <p:nvPr userDrawn="1"/>
        </p:nvSpPr>
        <p:spPr>
          <a:xfrm>
            <a:off x="5345" y="924875"/>
            <a:ext cx="9895312" cy="5618894"/>
          </a:xfrm>
          <a:custGeom>
            <a:avLst/>
            <a:gdLst/>
            <a:ahLst/>
            <a:cxnLst/>
            <a:rect l="l" t="t" r="r" b="b"/>
            <a:pathLst>
              <a:path w="15119985" h="8640445">
                <a:moveTo>
                  <a:pt x="0" y="8640000"/>
                </a:moveTo>
                <a:lnTo>
                  <a:pt x="15119985" y="8640000"/>
                </a:lnTo>
                <a:lnTo>
                  <a:pt x="15119985" y="0"/>
                </a:lnTo>
                <a:lnTo>
                  <a:pt x="0" y="0"/>
                </a:lnTo>
                <a:lnTo>
                  <a:pt x="0" y="864000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pPr eaLnBrk="1" hangingPunct="1"/>
            <a:endParaRPr sz="16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72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7340" userDrawn="1">
          <p15:clr>
            <a:srgbClr val="F26B43"/>
          </p15:clr>
        </p15:guide>
        <p15:guide id="2" pos="99" userDrawn="1">
          <p15:clr>
            <a:srgbClr val="F26B43"/>
          </p15:clr>
        </p15:guide>
        <p15:guide id="3" orient="horz" pos="571" userDrawn="1">
          <p15:clr>
            <a:srgbClr val="F26B43"/>
          </p15:clr>
        </p15:guide>
        <p15:guide id="4" orient="horz" pos="3911" userDrawn="1">
          <p15:clr>
            <a:srgbClr val="F26B43"/>
          </p15:clr>
        </p15:guide>
        <p15:guide id="5" orient="horz" pos="4045" userDrawn="1">
          <p15:clr>
            <a:srgbClr val="F26B43"/>
          </p15:clr>
        </p15:guide>
        <p15:guide id="6" orient="horz" pos="711" userDrawn="1">
          <p15:clr>
            <a:srgbClr val="F26B43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06798454"/>
              </p:ext>
            </p:extLst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5" name="think-cell Slide" r:id="rId5" imgW="386" imgH="386" progId="TCLayout.ActiveDocument.1">
                  <p:embed/>
                </p:oleObj>
              </mc:Choice>
              <mc:Fallback>
                <p:oleObj name="think-cell Slide" r:id="rId5" imgW="386" imgH="38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" y="1672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9003856E-8774-4B5D-A5D0-A2CE1C04D19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31606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000" dirty="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89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5304" userDrawn="1">
          <p15:clr>
            <a:srgbClr val="000000"/>
          </p15:clr>
        </p15:guide>
        <p15:guide id="2" orient="horz" pos="570" userDrawn="1">
          <p15:clr>
            <a:srgbClr val="000000"/>
          </p15:clr>
        </p15:guide>
        <p15:guide id="3" orient="horz" pos="3912" userDrawn="1">
          <p15:clr>
            <a:srgbClr val="000000"/>
          </p15:clr>
        </p15:guide>
        <p15:guide id="4" pos="96" userDrawn="1">
          <p15:clr>
            <a:srgbClr val="00000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7132467"/>
              </p:ext>
            </p:extLst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" y="1672"/>
                        <a:ext cx="1754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B0DB22AB-69EB-4A23-8BA7-3B16DB152FE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3200" dirty="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D3BBBD2-0A58-4C01-A729-A5628440B69B}"/>
              </a:ext>
            </a:extLst>
          </p:cNvPr>
          <p:cNvPicPr>
            <a:picLocks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906000" cy="6858200"/>
          </a:xfrm>
          <a:custGeom>
            <a:avLst/>
            <a:gdLst>
              <a:gd name="connsiteX0" fmla="*/ 0 w 11949113"/>
              <a:gd name="connsiteY0" fmla="*/ 0 h 6721671"/>
              <a:gd name="connsiteX1" fmla="*/ 11949113 w 11949113"/>
              <a:gd name="connsiteY1" fmla="*/ 0 h 6721671"/>
              <a:gd name="connsiteX2" fmla="*/ 11949113 w 11949113"/>
              <a:gd name="connsiteY2" fmla="*/ 6721671 h 6721671"/>
              <a:gd name="connsiteX3" fmla="*/ 0 w 11949113"/>
              <a:gd name="connsiteY3" fmla="*/ 6721671 h 672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49113" h="6721671">
                <a:moveTo>
                  <a:pt x="0" y="0"/>
                </a:moveTo>
                <a:lnTo>
                  <a:pt x="11949113" y="0"/>
                </a:lnTo>
                <a:lnTo>
                  <a:pt x="11949113" y="6721671"/>
                </a:lnTo>
                <a:lnTo>
                  <a:pt x="0" y="6721671"/>
                </a:lnTo>
                <a:close/>
              </a:path>
            </a:pathLst>
          </a:custGeom>
        </p:spPr>
      </p:pic>
      <p:sp>
        <p:nvSpPr>
          <p:cNvPr id="2" name="TitleRectangle"/>
          <p:cNvSpPr>
            <a:spLocks/>
          </p:cNvSpPr>
          <p:nvPr/>
        </p:nvSpPr>
        <p:spPr bwMode="white">
          <a:xfrm>
            <a:off x="2305871" y="1"/>
            <a:ext cx="7601911" cy="4051470"/>
          </a:xfrm>
          <a:prstGeom prst="rect">
            <a:avLst/>
          </a:prstGeom>
          <a:solidFill>
            <a:schemeClr val="bg2">
              <a:alpha val="9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4" name="Working Draft Text" hidden="1"/>
          <p:cNvSpPr txBox="1">
            <a:spLocks noChangeArrowheads="1"/>
          </p:cNvSpPr>
          <p:nvPr/>
        </p:nvSpPr>
        <p:spPr bwMode="black">
          <a:xfrm>
            <a:off x="6624374" y="6415250"/>
            <a:ext cx="3084075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b="1" dirty="0">
                <a:solidFill>
                  <a:srgbClr val="FFFFFF"/>
                </a:solidFill>
                <a:latin typeface="Arial"/>
                <a:cs typeface="+mn-cs"/>
              </a:rPr>
              <a:t>WORKING DRAFT</a:t>
            </a: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black">
          <a:xfrm>
            <a:off x="6624369" y="6540861"/>
            <a:ext cx="3281630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">
                <a:solidFill>
                  <a:srgbClr val="FFFFFF"/>
                </a:solidFill>
                <a:latin typeface="Arial"/>
                <a:cs typeface="+mn-cs"/>
              </a:rPr>
              <a:t>Last Modified 07.08.2019 11:23 Russia TZ 2 Standard Time</a:t>
            </a:r>
            <a:endParaRPr lang="ru-RU"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black">
          <a:xfrm>
            <a:off x="6624374" y="6666472"/>
            <a:ext cx="3084075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">
                <a:solidFill>
                  <a:srgbClr val="FFFFFF"/>
                </a:solidFill>
                <a:latin typeface="Arial"/>
                <a:cs typeface="+mn-cs"/>
              </a:rPr>
              <a:t>Printed 01.08.2019 1:19 Russia TZ 2 Standard Time</a:t>
            </a:r>
            <a:endParaRPr lang="ru-RU"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507352" y="1463559"/>
            <a:ext cx="6888499" cy="50244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200" b="0" baseline="0">
                <a:solidFill>
                  <a:schemeClr val="accent4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507352" y="3182433"/>
            <a:ext cx="6888499" cy="2198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4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/>
        </p:nvSpPr>
        <p:spPr bwMode="gray">
          <a:xfrm>
            <a:off x="2507352" y="3654979"/>
            <a:ext cx="6888499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5" name="doc id" hidden="1"/>
          <p:cNvSpPr txBox="1">
            <a:spLocks noChangeArrowheads="1"/>
          </p:cNvSpPr>
          <p:nvPr/>
        </p:nvSpPr>
        <p:spPr bwMode="white">
          <a:xfrm>
            <a:off x="9333928" y="37256"/>
            <a:ext cx="32639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26" name="Disclaimer-Russian (Russia)" hidden="1"/>
          <p:cNvSpPr>
            <a:spLocks noChangeArrowheads="1"/>
          </p:cNvSpPr>
          <p:nvPr/>
        </p:nvSpPr>
        <p:spPr bwMode="black">
          <a:xfrm>
            <a:off x="2507376" y="6289689"/>
            <a:ext cx="3918049" cy="50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04863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КОНФИДЕНЦИАЛЬНАЯ ИНФОРМАЦИЯ, СОБСТВЕННОСТЬ ООО
"Мак-Кинзи и Компания СиАйЭс"</a:t>
            </a:r>
          </a:p>
          <a:p>
            <a:pPr defTabSz="804863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TitleRectangle">
            <a:extLst>
              <a:ext uri="{FF2B5EF4-FFF2-40B4-BE49-F238E27FC236}">
                <a16:creationId xmlns:a16="http://schemas.microsoft.com/office/drawing/2014/main" id="{1A21AE3C-3168-43FD-A6E7-38F7FA78FA72}"/>
              </a:ext>
            </a:extLst>
          </p:cNvPr>
          <p:cNvSpPr>
            <a:spLocks/>
          </p:cNvSpPr>
          <p:nvPr/>
        </p:nvSpPr>
        <p:spPr bwMode="white">
          <a:xfrm>
            <a:off x="2305871" y="4051722"/>
            <a:ext cx="7601911" cy="716857"/>
          </a:xfrm>
          <a:prstGeom prst="rect">
            <a:avLst/>
          </a:prstGeom>
          <a:solidFill>
            <a:schemeClr val="bg2">
              <a:alpha val="9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7BC9850-2AC6-4416-9C05-C2F3121F15E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07349" y="3962982"/>
            <a:ext cx="2336752" cy="71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E5E64-B1B7-43FC-A758-D6317C78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745C-5EDD-41F0-8FCB-832BBC6DA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pic>
        <p:nvPicPr>
          <p:cNvPr id="4" name="Picture 3" descr="Logo.png">
            <a:extLst>
              <a:ext uri="{FF2B5EF4-FFF2-40B4-BE49-F238E27FC236}">
                <a16:creationId xmlns:a16="http://schemas.microsoft.com/office/drawing/2014/main" id="{914DD3D8-84A8-4A4D-9B17-070134E3F6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31605" y="6340360"/>
            <a:ext cx="1158135" cy="28236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07E6A617-CF95-450D-AE68-41222165E3B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808080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80808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86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9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11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10.xml"/><Relationship Id="rId9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14.xml"/><Relationship Id="rId7" Type="http://schemas.openxmlformats.org/officeDocument/2006/relationships/vmlDrawing" Target="../drawings/vmlDrawing5.v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16.xml"/><Relationship Id="rId10" Type="http://schemas.openxmlformats.org/officeDocument/2006/relationships/oleObject" Target="../embeddings/oleObject5.bin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slideLayout" Target="../slideLayouts/slideLayout19.xml"/><Relationship Id="rId7" Type="http://schemas.openxmlformats.org/officeDocument/2006/relationships/vmlDrawing" Target="../drawings/vmlDrawing9.v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oleObject" Target="../embeddings/oleObject9.bin"/><Relationship Id="rId4" Type="http://schemas.openxmlformats.org/officeDocument/2006/relationships/slideLayout" Target="../slideLayouts/slideLayout20.xml"/><Relationship Id="rId9" Type="http://schemas.openxmlformats.org/officeDocument/2006/relationships/tags" Target="../tags/tag2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tags" Target="../tags/tag33.xml"/><Relationship Id="rId18" Type="http://schemas.openxmlformats.org/officeDocument/2006/relationships/tags" Target="../tags/tag38.xml"/><Relationship Id="rId26" Type="http://schemas.openxmlformats.org/officeDocument/2006/relationships/tags" Target="../tags/tag46.xml"/><Relationship Id="rId21" Type="http://schemas.openxmlformats.org/officeDocument/2006/relationships/tags" Target="../tags/tag41.xml"/><Relationship Id="rId34" Type="http://schemas.openxmlformats.org/officeDocument/2006/relationships/tags" Target="../tags/tag54.xml"/><Relationship Id="rId7" Type="http://schemas.openxmlformats.org/officeDocument/2006/relationships/vmlDrawing" Target="../drawings/vmlDrawing13.vml"/><Relationship Id="rId12" Type="http://schemas.openxmlformats.org/officeDocument/2006/relationships/tags" Target="../tags/tag32.xml"/><Relationship Id="rId17" Type="http://schemas.openxmlformats.org/officeDocument/2006/relationships/tags" Target="../tags/tag37.xml"/><Relationship Id="rId25" Type="http://schemas.openxmlformats.org/officeDocument/2006/relationships/tags" Target="../tags/tag45.xml"/><Relationship Id="rId33" Type="http://schemas.openxmlformats.org/officeDocument/2006/relationships/tags" Target="../tags/tag53.xml"/><Relationship Id="rId38" Type="http://schemas.openxmlformats.org/officeDocument/2006/relationships/image" Target="../media/image8.emf"/><Relationship Id="rId2" Type="http://schemas.openxmlformats.org/officeDocument/2006/relationships/slideLayout" Target="../slideLayouts/slideLayout23.xml"/><Relationship Id="rId16" Type="http://schemas.openxmlformats.org/officeDocument/2006/relationships/tags" Target="../tags/tag36.xml"/><Relationship Id="rId20" Type="http://schemas.openxmlformats.org/officeDocument/2006/relationships/tags" Target="../tags/tag40.xml"/><Relationship Id="rId29" Type="http://schemas.openxmlformats.org/officeDocument/2006/relationships/tags" Target="../tags/tag49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5.xml"/><Relationship Id="rId11" Type="http://schemas.openxmlformats.org/officeDocument/2006/relationships/tags" Target="../tags/tag31.xml"/><Relationship Id="rId24" Type="http://schemas.openxmlformats.org/officeDocument/2006/relationships/tags" Target="../tags/tag44.xml"/><Relationship Id="rId32" Type="http://schemas.openxmlformats.org/officeDocument/2006/relationships/tags" Target="../tags/tag52.xml"/><Relationship Id="rId37" Type="http://schemas.openxmlformats.org/officeDocument/2006/relationships/oleObject" Target="../embeddings/oleObject13.bin"/><Relationship Id="rId5" Type="http://schemas.openxmlformats.org/officeDocument/2006/relationships/slideLayout" Target="../slideLayouts/slideLayout26.xml"/><Relationship Id="rId15" Type="http://schemas.openxmlformats.org/officeDocument/2006/relationships/tags" Target="../tags/tag35.xml"/><Relationship Id="rId23" Type="http://schemas.openxmlformats.org/officeDocument/2006/relationships/tags" Target="../tags/tag43.xml"/><Relationship Id="rId28" Type="http://schemas.openxmlformats.org/officeDocument/2006/relationships/tags" Target="../tags/tag48.xml"/><Relationship Id="rId36" Type="http://schemas.openxmlformats.org/officeDocument/2006/relationships/tags" Target="../tags/tag56.xml"/><Relationship Id="rId10" Type="http://schemas.openxmlformats.org/officeDocument/2006/relationships/tags" Target="../tags/tag30.xml"/><Relationship Id="rId19" Type="http://schemas.openxmlformats.org/officeDocument/2006/relationships/tags" Target="../tags/tag39.xml"/><Relationship Id="rId31" Type="http://schemas.openxmlformats.org/officeDocument/2006/relationships/tags" Target="../tags/tag51.xml"/><Relationship Id="rId4" Type="http://schemas.openxmlformats.org/officeDocument/2006/relationships/slideLayout" Target="../slideLayouts/slideLayout25.xml"/><Relationship Id="rId9" Type="http://schemas.openxmlformats.org/officeDocument/2006/relationships/tags" Target="../tags/tag29.xml"/><Relationship Id="rId14" Type="http://schemas.openxmlformats.org/officeDocument/2006/relationships/tags" Target="../tags/tag34.xml"/><Relationship Id="rId22" Type="http://schemas.openxmlformats.org/officeDocument/2006/relationships/tags" Target="../tags/tag42.xml"/><Relationship Id="rId27" Type="http://schemas.openxmlformats.org/officeDocument/2006/relationships/tags" Target="../tags/tag47.xml"/><Relationship Id="rId30" Type="http://schemas.openxmlformats.org/officeDocument/2006/relationships/tags" Target="../tags/tag50.xml"/><Relationship Id="rId35" Type="http://schemas.openxmlformats.org/officeDocument/2006/relationships/tags" Target="../tags/tag55.xml"/><Relationship Id="rId8" Type="http://schemas.openxmlformats.org/officeDocument/2006/relationships/tags" Target="../tags/tag28.xml"/><Relationship Id="rId3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94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832" r:id="rId5"/>
    <p:sldLayoutId id="2147483833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dt="0"/>
  <p:txStyles>
    <p:titleStyle>
      <a:lvl1pPr algn="l" defTabSz="743078" rtl="0" eaLnBrk="1" latinLnBrk="0" hangingPunct="1">
        <a:lnSpc>
          <a:spcPct val="90000"/>
        </a:lnSpc>
        <a:spcBef>
          <a:spcPct val="0"/>
        </a:spcBef>
        <a:buNone/>
        <a:defRPr sz="35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70" indent="-185770" algn="l" defTabSz="743078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308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848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388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926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466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5005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544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8084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539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3078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618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6158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696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9235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774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2314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/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175483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19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247462" y="305742"/>
            <a:ext cx="55143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9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247432" y="1242819"/>
            <a:ext cx="935477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500" dirty="0">
                <a:solidFill>
                  <a:srgbClr val="808080"/>
                </a:solidFill>
                <a:latin typeface="Arial"/>
                <a:cs typeface="+mn-cs"/>
              </a:rPr>
              <a:t>КЛИЕНТ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247432" y="6009803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1 Сноска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247432" y="6215511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marL="651601" indent="-651601" defTabSz="957040" eaLnBrk="1" hangingPunct="1">
              <a:tabLst>
                <a:tab pos="673661" algn="l"/>
              </a:tabLst>
            </a:pPr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 hidden="1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1541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322234"/>
            <a:ext cx="4713466" cy="479445"/>
            <a:chOff x="915" y="734"/>
            <a:chExt cx="2686" cy="2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4"/>
              <a:ext cx="2686" cy="2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5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5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074696" y="291610"/>
            <a:ext cx="527837" cy="166199"/>
            <a:chOff x="8263269" y="285750"/>
            <a:chExt cx="477506" cy="16289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263269" y="285750"/>
              <a:ext cx="477506" cy="16289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57040" eaLnBrk="1" hangingPunct="1">
                <a:buClr>
                  <a:srgbClr val="002960"/>
                </a:buClr>
              </a:pPr>
              <a:r>
                <a:rPr lang="ru-RU" sz="9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263269" y="285750"/>
              <a:ext cx="0" cy="16289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263269" y="448641"/>
              <a:ext cx="477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47431" y="568472"/>
            <a:ext cx="607170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A909D4-919F-4C3D-88F9-7DF848F02718}"/>
              </a:ext>
            </a:extLst>
          </p:cNvPr>
          <p:cNvGrpSpPr/>
          <p:nvPr userDrawn="1"/>
        </p:nvGrpSpPr>
        <p:grpSpPr>
          <a:xfrm>
            <a:off x="0" y="6444902"/>
            <a:ext cx="9906000" cy="413098"/>
            <a:chOff x="0" y="6316601"/>
            <a:chExt cx="8961438" cy="4048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834FFC4-F21A-4733-8CCF-5397D25429F6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316601"/>
              <a:ext cx="2177984" cy="404874"/>
            </a:xfrm>
            <a:prstGeom prst="rect">
              <a:avLst/>
            </a:prstGeom>
            <a:solidFill>
              <a:srgbClr val="245F3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674598C-1077-42B9-858B-743FA25B4B3E}"/>
                </a:ext>
              </a:extLst>
            </p:cNvPr>
            <p:cNvSpPr>
              <a:spLocks/>
            </p:cNvSpPr>
            <p:nvPr userDrawn="1"/>
          </p:nvSpPr>
          <p:spPr>
            <a:xfrm>
              <a:off x="2177984" y="6316601"/>
              <a:ext cx="1120774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FDB9CD5-E1B1-4FA5-8411-BC1B2E36603B}"/>
                </a:ext>
              </a:extLst>
            </p:cNvPr>
            <p:cNvSpPr>
              <a:spLocks/>
            </p:cNvSpPr>
            <p:nvPr userDrawn="1"/>
          </p:nvSpPr>
          <p:spPr>
            <a:xfrm>
              <a:off x="3521076" y="6316601"/>
              <a:ext cx="682624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5626C68-F398-469B-9126-8BB394F6931A}"/>
                </a:ext>
              </a:extLst>
            </p:cNvPr>
            <p:cNvSpPr>
              <a:spLocks/>
            </p:cNvSpPr>
            <p:nvPr userDrawn="1"/>
          </p:nvSpPr>
          <p:spPr>
            <a:xfrm>
              <a:off x="4657726" y="6316601"/>
              <a:ext cx="1355724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D485118-1345-4CB1-B6DC-D394B2C93BD4}"/>
                </a:ext>
              </a:extLst>
            </p:cNvPr>
            <p:cNvSpPr>
              <a:spLocks/>
            </p:cNvSpPr>
            <p:nvPr userDrawn="1"/>
          </p:nvSpPr>
          <p:spPr>
            <a:xfrm>
              <a:off x="6013450" y="6316601"/>
              <a:ext cx="454026" cy="404874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44BD42B-99BB-400A-B72A-F40B8412097F}"/>
                </a:ext>
              </a:extLst>
            </p:cNvPr>
            <p:cNvSpPr>
              <a:spLocks/>
            </p:cNvSpPr>
            <p:nvPr userDrawn="1"/>
          </p:nvSpPr>
          <p:spPr>
            <a:xfrm>
              <a:off x="6699250" y="6316601"/>
              <a:ext cx="908050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F0E33E2-03AC-4FBE-86AF-8C7E4D0CBB27}"/>
                </a:ext>
              </a:extLst>
            </p:cNvPr>
            <p:cNvSpPr>
              <a:spLocks/>
            </p:cNvSpPr>
            <p:nvPr userDrawn="1"/>
          </p:nvSpPr>
          <p:spPr>
            <a:xfrm>
              <a:off x="8053388" y="6316601"/>
              <a:ext cx="239712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9022F2A-0C4C-45CD-AE88-8D921708FA3A}"/>
                </a:ext>
              </a:extLst>
            </p:cNvPr>
            <p:cNvSpPr>
              <a:spLocks/>
            </p:cNvSpPr>
            <p:nvPr userDrawn="1"/>
          </p:nvSpPr>
          <p:spPr>
            <a:xfrm>
              <a:off x="8293100" y="6316601"/>
              <a:ext cx="668338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C4AE2AD-3497-4255-B6A3-81FF0137329B}"/>
              </a:ext>
            </a:extLst>
          </p:cNvPr>
          <p:cNvSpPr>
            <a:spLocks/>
          </p:cNvSpPr>
          <p:nvPr userDrawn="1"/>
        </p:nvSpPr>
        <p:spPr>
          <a:xfrm>
            <a:off x="0" y="399312"/>
            <a:ext cx="136500" cy="633904"/>
          </a:xfrm>
          <a:prstGeom prst="rect">
            <a:avLst/>
          </a:prstGeom>
          <a:solidFill>
            <a:srgbClr val="F6BC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A68A6F0-9DAD-4462-A4D4-CE46486AC730}"/>
              </a:ext>
            </a:extLst>
          </p:cNvPr>
          <p:cNvGrpSpPr/>
          <p:nvPr userDrawn="1"/>
        </p:nvGrpSpPr>
        <p:grpSpPr>
          <a:xfrm>
            <a:off x="6446186" y="391523"/>
            <a:ext cx="3375698" cy="644472"/>
            <a:chOff x="5831524" y="528331"/>
            <a:chExt cx="3053817" cy="63164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5E1F027-8AF5-413B-A95C-5AFD1461D6E9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A8089BB-00FF-47EA-BD24-312F9E44E9C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775955-11DC-4BBA-B832-CE7C14DC0B78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BE2F160-7D70-44E0-9601-894A653392C3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AB954E-F4AE-45C9-8D52-16AA423D3032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3A08678-367B-4C38-BAFA-BD2823945E84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8DEC28A-647E-4516-83F8-9BE141E2A1C3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8C63B61-69E2-42B3-A61C-F396176B464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B4C8E86-1556-4139-A0BD-C35F411D2B76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2FD1060-11AF-4BE0-AC63-EAF9D7C92A4F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81E281D-49F2-41E5-B388-35FE51FDFD8C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80CCC29-1652-440C-8B9B-32248C259CB7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0582C5A-0A79-4B0D-886F-9C169642233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182332-E7FE-4267-A3EF-B31376739746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163A393-9B3D-4717-989C-74AD9127617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081B07F-7C9F-4A7D-B151-1B04537A8E0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69C9C7F-0784-49FF-B592-D3C913E1B752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280E741-DA8F-4B1A-8879-9E153829E0B1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555F686-D6E3-4AAB-B616-0986F0A0C066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EC852EB-AFCD-4D9F-9054-185C5949EC39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AFA1CB3-F0EA-486D-A2B2-506929296FF5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03FE3C3-3F57-455D-BEE4-95F16EBF660B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0342F58-30BE-455C-9EAB-F5EB81B48591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D9A9859-5D9B-447D-B9F8-2E699DE92B7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63F3E04-E405-4346-9078-E15A50ECA75A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1901315-563E-4344-9D94-ACF484E5639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F661468-FA97-4660-8EB1-27F6E236AEFD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A4C07E9-23F8-4398-976D-19BEE9A37FED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E23B80-7876-4780-97F1-AD1B7A0B19B9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6BFB7FD-9259-428D-9BC5-CFB0FA907695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C5FF4BC-B5E2-4869-AF07-4CF834EF4B45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5761EB-C850-4807-A540-0D384E884CFB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49205B5-A05B-4531-A36C-22F2FDC16C20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F27FE59-2C83-403C-988B-FC7CAB4734FA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B380CA0-002A-46F6-828C-CDB22E7E1C46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80360EE-D253-438D-8EFB-F2CB7D77ED2F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7D3A37E-63BE-4809-9181-47114DBE22F5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5E326D9-F812-48AE-9BBC-6D8B70A46002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904F0A2-D731-4026-AD94-DEC82609FB3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18D693-8C93-47EE-9CA1-0DF337FB3FBF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84E4158-14BE-4BF8-BD04-C769D8047DE8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C91B4C4-3185-413C-93BB-4F4B9E6ABF32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E4B2E2D-27AD-419C-89D6-5885370F8082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7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dt="0"/>
  <p:txStyles>
    <p:titleStyle>
      <a:lvl1pPr algn="l" defTabSz="957040" rtl="0" eaLnBrk="1" fontAlgn="base" hangingPunct="1">
        <a:spcBef>
          <a:spcPct val="0"/>
        </a:spcBef>
        <a:spcAft>
          <a:spcPct val="0"/>
        </a:spcAft>
        <a:tabLst>
          <a:tab pos="288469" algn="l"/>
        </a:tabLst>
        <a:defRPr sz="19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701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402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6103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804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00" baseline="0">
          <a:solidFill>
            <a:schemeClr val="tx1"/>
          </a:solidFill>
          <a:latin typeface="+mn-lt"/>
          <a:ea typeface="+mn-ea"/>
          <a:cs typeface="+mn-cs"/>
        </a:defRPr>
      </a:lvl1pPr>
      <a:lvl2pPr marL="207019" indent="-205323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sz="1500" baseline="0">
          <a:solidFill>
            <a:schemeClr val="tx1"/>
          </a:solidFill>
          <a:latin typeface="+mn-lt"/>
        </a:defRPr>
      </a:lvl2pPr>
      <a:lvl3pPr marL="488701" indent="-279986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00" baseline="0">
          <a:solidFill>
            <a:schemeClr val="tx1"/>
          </a:solidFill>
          <a:latin typeface="+mn-lt"/>
        </a:defRPr>
      </a:lvl3pPr>
      <a:lvl4pPr marL="656693" indent="-16629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Courier New" panose="02070309020205020404" pitchFamily="49" charset="0"/>
        <a:buChar char="o"/>
        <a:defRPr sz="1500" baseline="0">
          <a:solidFill>
            <a:schemeClr val="tx1"/>
          </a:solidFill>
          <a:latin typeface="+mn-lt"/>
        </a:defRPr>
      </a:lvl4pPr>
      <a:lvl5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00" baseline="0">
          <a:solidFill>
            <a:schemeClr val="tx1"/>
          </a:solidFill>
          <a:latin typeface="+mn-lt"/>
        </a:defRPr>
      </a:lvl5pPr>
      <a:lvl6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6pPr>
      <a:lvl7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7pPr>
      <a:lvl8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8pPr>
      <a:lvl9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701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402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6103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804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505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2206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908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609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/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175483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247441" y="305740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8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247432" y="1242819"/>
            <a:ext cx="935477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КЛИЕНТ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247432" y="6009803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1 Сноска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247432" y="6215511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marL="621975" indent="-621975" defTabSz="913526" eaLnBrk="1" hangingPunct="1">
              <a:tabLst>
                <a:tab pos="643032" algn="l"/>
              </a:tabLst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 hidden="1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0772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343234"/>
            <a:ext cx="4713466" cy="458388"/>
            <a:chOff x="915" y="747"/>
            <a:chExt cx="2686" cy="283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47"/>
              <a:ext cx="2686" cy="28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4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4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128589" y="291609"/>
            <a:ext cx="473334" cy="150811"/>
            <a:chOff x="8312578" y="285750"/>
            <a:chExt cx="428197" cy="147809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12578" y="285750"/>
              <a:ext cx="428197" cy="14780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 eaLnBrk="1" hangingPunct="1">
                <a:buClr>
                  <a:srgbClr val="002960"/>
                </a:buClr>
              </a:pPr>
              <a:r>
                <a:rPr lang="ru-RU" sz="8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12578" y="285750"/>
              <a:ext cx="0" cy="147809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12578" y="433559"/>
              <a:ext cx="428197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47431" y="573408"/>
            <a:ext cx="6071702" cy="2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A909D4-919F-4C3D-88F9-7DF848F02718}"/>
              </a:ext>
            </a:extLst>
          </p:cNvPr>
          <p:cNvGrpSpPr/>
          <p:nvPr userDrawn="1"/>
        </p:nvGrpSpPr>
        <p:grpSpPr>
          <a:xfrm>
            <a:off x="0" y="6444902"/>
            <a:ext cx="9906000" cy="413098"/>
            <a:chOff x="0" y="6316601"/>
            <a:chExt cx="8961438" cy="4048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834FFC4-F21A-4733-8CCF-5397D25429F6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316601"/>
              <a:ext cx="2177984" cy="404874"/>
            </a:xfrm>
            <a:prstGeom prst="rect">
              <a:avLst/>
            </a:prstGeom>
            <a:solidFill>
              <a:srgbClr val="245F3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674598C-1077-42B9-858B-743FA25B4B3E}"/>
                </a:ext>
              </a:extLst>
            </p:cNvPr>
            <p:cNvSpPr>
              <a:spLocks/>
            </p:cNvSpPr>
            <p:nvPr userDrawn="1"/>
          </p:nvSpPr>
          <p:spPr>
            <a:xfrm>
              <a:off x="2177984" y="6316601"/>
              <a:ext cx="1120774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FDB9CD5-E1B1-4FA5-8411-BC1B2E36603B}"/>
                </a:ext>
              </a:extLst>
            </p:cNvPr>
            <p:cNvSpPr>
              <a:spLocks/>
            </p:cNvSpPr>
            <p:nvPr userDrawn="1"/>
          </p:nvSpPr>
          <p:spPr>
            <a:xfrm>
              <a:off x="3521076" y="6316601"/>
              <a:ext cx="682624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5626C68-F398-469B-9126-8BB394F6931A}"/>
                </a:ext>
              </a:extLst>
            </p:cNvPr>
            <p:cNvSpPr>
              <a:spLocks/>
            </p:cNvSpPr>
            <p:nvPr userDrawn="1"/>
          </p:nvSpPr>
          <p:spPr>
            <a:xfrm>
              <a:off x="4657726" y="6316601"/>
              <a:ext cx="1355724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D485118-1345-4CB1-B6DC-D394B2C93BD4}"/>
                </a:ext>
              </a:extLst>
            </p:cNvPr>
            <p:cNvSpPr>
              <a:spLocks/>
            </p:cNvSpPr>
            <p:nvPr userDrawn="1"/>
          </p:nvSpPr>
          <p:spPr>
            <a:xfrm>
              <a:off x="6013450" y="6316601"/>
              <a:ext cx="454026" cy="404874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44BD42B-99BB-400A-B72A-F40B8412097F}"/>
                </a:ext>
              </a:extLst>
            </p:cNvPr>
            <p:cNvSpPr>
              <a:spLocks/>
            </p:cNvSpPr>
            <p:nvPr userDrawn="1"/>
          </p:nvSpPr>
          <p:spPr>
            <a:xfrm>
              <a:off x="6699250" y="6316601"/>
              <a:ext cx="908050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F0E33E2-03AC-4FBE-86AF-8C7E4D0CBB27}"/>
                </a:ext>
              </a:extLst>
            </p:cNvPr>
            <p:cNvSpPr>
              <a:spLocks/>
            </p:cNvSpPr>
            <p:nvPr userDrawn="1"/>
          </p:nvSpPr>
          <p:spPr>
            <a:xfrm>
              <a:off x="8053388" y="6316601"/>
              <a:ext cx="239712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9022F2A-0C4C-45CD-AE88-8D921708FA3A}"/>
                </a:ext>
              </a:extLst>
            </p:cNvPr>
            <p:cNvSpPr>
              <a:spLocks/>
            </p:cNvSpPr>
            <p:nvPr userDrawn="1"/>
          </p:nvSpPr>
          <p:spPr>
            <a:xfrm>
              <a:off x="8293100" y="6316601"/>
              <a:ext cx="668338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C4AE2AD-3497-4255-B6A3-81FF0137329B}"/>
              </a:ext>
            </a:extLst>
          </p:cNvPr>
          <p:cNvSpPr>
            <a:spLocks/>
          </p:cNvSpPr>
          <p:nvPr userDrawn="1"/>
        </p:nvSpPr>
        <p:spPr>
          <a:xfrm>
            <a:off x="0" y="399312"/>
            <a:ext cx="136500" cy="633904"/>
          </a:xfrm>
          <a:prstGeom prst="rect">
            <a:avLst/>
          </a:prstGeom>
          <a:solidFill>
            <a:srgbClr val="F6BC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A68A6F0-9DAD-4462-A4D4-CE46486AC730}"/>
              </a:ext>
            </a:extLst>
          </p:cNvPr>
          <p:cNvGrpSpPr/>
          <p:nvPr userDrawn="1"/>
        </p:nvGrpSpPr>
        <p:grpSpPr>
          <a:xfrm>
            <a:off x="6446186" y="391523"/>
            <a:ext cx="3375698" cy="644472"/>
            <a:chOff x="5831524" y="528331"/>
            <a:chExt cx="3053817" cy="63164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5E1F027-8AF5-413B-A95C-5AFD1461D6E9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A8089BB-00FF-47EA-BD24-312F9E44E9C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775955-11DC-4BBA-B832-CE7C14DC0B78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BE2F160-7D70-44E0-9601-894A653392C3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AB954E-F4AE-45C9-8D52-16AA423D3032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3A08678-367B-4C38-BAFA-BD2823945E84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8DEC28A-647E-4516-83F8-9BE141E2A1C3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8C63B61-69E2-42B3-A61C-F396176B464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B4C8E86-1556-4139-A0BD-C35F411D2B76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2FD1060-11AF-4BE0-AC63-EAF9D7C92A4F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81E281D-49F2-41E5-B388-35FE51FDFD8C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80CCC29-1652-440C-8B9B-32248C259CB7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0582C5A-0A79-4B0D-886F-9C169642233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182332-E7FE-4267-A3EF-B31376739746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163A393-9B3D-4717-989C-74AD9127617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081B07F-7C9F-4A7D-B151-1B04537A8E0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69C9C7F-0784-49FF-B592-D3C913E1B752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280E741-DA8F-4B1A-8879-9E153829E0B1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555F686-D6E3-4AAB-B616-0986F0A0C066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EC852EB-AFCD-4D9F-9054-185C5949EC39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AFA1CB3-F0EA-486D-A2B2-506929296FF5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03FE3C3-3F57-455D-BEE4-95F16EBF660B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0342F58-30BE-455C-9EAB-F5EB81B48591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D9A9859-5D9B-447D-B9F8-2E699DE92B7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63F3E04-E405-4346-9078-E15A50ECA75A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1901315-563E-4344-9D94-ACF484E5639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F661468-FA97-4660-8EB1-27F6E236AEFD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A4C07E9-23F8-4398-976D-19BEE9A37FED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E23B80-7876-4780-97F1-AD1B7A0B19B9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6BFB7FD-9259-428D-9BC5-CFB0FA907695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C5FF4BC-B5E2-4869-AF07-4CF834EF4B45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5761EB-C850-4807-A540-0D384E884CFB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49205B5-A05B-4531-A36C-22F2FDC16C20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F27FE59-2C83-403C-988B-FC7CAB4734FA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B380CA0-002A-46F6-828C-CDB22E7E1C46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80360EE-D253-438D-8EFB-F2CB7D77ED2F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7D3A37E-63BE-4809-9181-47114DBE22F5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5E326D9-F812-48AE-9BBC-6D8B70A46002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904F0A2-D731-4026-AD94-DEC82609FB3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18D693-8C93-47EE-9CA1-0DF337FB3FBF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84E4158-14BE-4BF8-BD04-C769D8047DE8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C91B4C4-3185-413C-93BB-4F4B9E6ABF32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E4B2E2D-27AD-419C-89D6-5885370F8082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18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sz="14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Courier New" panose="02070309020205020404" pitchFamily="49" charset="0"/>
        <a:buChar char="o"/>
        <a:defRPr sz="14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/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175483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247441" y="305736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8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247432" y="1242819"/>
            <a:ext cx="935477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КЛИЕНТ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247432" y="6009803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1 Сноска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247432" y="6215511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marL="621975" indent="-621975" defTabSz="913526" eaLnBrk="1" hangingPunct="1">
              <a:tabLst>
                <a:tab pos="643032" algn="l"/>
              </a:tabLst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 hidden="1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0772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343234"/>
            <a:ext cx="4713466" cy="458388"/>
            <a:chOff x="915" y="747"/>
            <a:chExt cx="2686" cy="283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47"/>
              <a:ext cx="2686" cy="28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4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4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128615" y="291605"/>
            <a:ext cx="473334" cy="150811"/>
            <a:chOff x="8312578" y="285750"/>
            <a:chExt cx="428197" cy="147809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12578" y="285750"/>
              <a:ext cx="428197" cy="14780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 eaLnBrk="1" hangingPunct="1">
                <a:buClr>
                  <a:srgbClr val="002960"/>
                </a:buClr>
              </a:pPr>
              <a:r>
                <a:rPr lang="ru-RU" sz="8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12578" y="285750"/>
              <a:ext cx="0" cy="147809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12578" y="433559"/>
              <a:ext cx="428197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47431" y="573404"/>
            <a:ext cx="6071702" cy="2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A909D4-919F-4C3D-88F9-7DF848F02718}"/>
              </a:ext>
            </a:extLst>
          </p:cNvPr>
          <p:cNvGrpSpPr/>
          <p:nvPr userDrawn="1"/>
        </p:nvGrpSpPr>
        <p:grpSpPr>
          <a:xfrm>
            <a:off x="0" y="6444902"/>
            <a:ext cx="9906000" cy="413098"/>
            <a:chOff x="0" y="6316601"/>
            <a:chExt cx="8961438" cy="4048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834FFC4-F21A-4733-8CCF-5397D25429F6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316601"/>
              <a:ext cx="2177984" cy="404874"/>
            </a:xfrm>
            <a:prstGeom prst="rect">
              <a:avLst/>
            </a:prstGeom>
            <a:solidFill>
              <a:srgbClr val="245F3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674598C-1077-42B9-858B-743FA25B4B3E}"/>
                </a:ext>
              </a:extLst>
            </p:cNvPr>
            <p:cNvSpPr>
              <a:spLocks/>
            </p:cNvSpPr>
            <p:nvPr userDrawn="1"/>
          </p:nvSpPr>
          <p:spPr>
            <a:xfrm>
              <a:off x="2177984" y="6316601"/>
              <a:ext cx="1120774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FDB9CD5-E1B1-4FA5-8411-BC1B2E36603B}"/>
                </a:ext>
              </a:extLst>
            </p:cNvPr>
            <p:cNvSpPr>
              <a:spLocks/>
            </p:cNvSpPr>
            <p:nvPr userDrawn="1"/>
          </p:nvSpPr>
          <p:spPr>
            <a:xfrm>
              <a:off x="3521076" y="6316601"/>
              <a:ext cx="682624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5626C68-F398-469B-9126-8BB394F6931A}"/>
                </a:ext>
              </a:extLst>
            </p:cNvPr>
            <p:cNvSpPr>
              <a:spLocks/>
            </p:cNvSpPr>
            <p:nvPr userDrawn="1"/>
          </p:nvSpPr>
          <p:spPr>
            <a:xfrm>
              <a:off x="4657726" y="6316601"/>
              <a:ext cx="1355724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D485118-1345-4CB1-B6DC-D394B2C93BD4}"/>
                </a:ext>
              </a:extLst>
            </p:cNvPr>
            <p:cNvSpPr>
              <a:spLocks/>
            </p:cNvSpPr>
            <p:nvPr userDrawn="1"/>
          </p:nvSpPr>
          <p:spPr>
            <a:xfrm>
              <a:off x="6013450" y="6316601"/>
              <a:ext cx="454026" cy="404874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44BD42B-99BB-400A-B72A-F40B8412097F}"/>
                </a:ext>
              </a:extLst>
            </p:cNvPr>
            <p:cNvSpPr>
              <a:spLocks/>
            </p:cNvSpPr>
            <p:nvPr userDrawn="1"/>
          </p:nvSpPr>
          <p:spPr>
            <a:xfrm>
              <a:off x="6699250" y="6316601"/>
              <a:ext cx="908050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F0E33E2-03AC-4FBE-86AF-8C7E4D0CBB27}"/>
                </a:ext>
              </a:extLst>
            </p:cNvPr>
            <p:cNvSpPr>
              <a:spLocks/>
            </p:cNvSpPr>
            <p:nvPr userDrawn="1"/>
          </p:nvSpPr>
          <p:spPr>
            <a:xfrm>
              <a:off x="8053388" y="6316601"/>
              <a:ext cx="239712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9022F2A-0C4C-45CD-AE88-8D921708FA3A}"/>
                </a:ext>
              </a:extLst>
            </p:cNvPr>
            <p:cNvSpPr>
              <a:spLocks/>
            </p:cNvSpPr>
            <p:nvPr userDrawn="1"/>
          </p:nvSpPr>
          <p:spPr>
            <a:xfrm>
              <a:off x="8293100" y="6316601"/>
              <a:ext cx="668338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C4AE2AD-3497-4255-B6A3-81FF0137329B}"/>
              </a:ext>
            </a:extLst>
          </p:cNvPr>
          <p:cNvSpPr>
            <a:spLocks/>
          </p:cNvSpPr>
          <p:nvPr userDrawn="1"/>
        </p:nvSpPr>
        <p:spPr>
          <a:xfrm>
            <a:off x="0" y="399312"/>
            <a:ext cx="136500" cy="633904"/>
          </a:xfrm>
          <a:prstGeom prst="rect">
            <a:avLst/>
          </a:prstGeom>
          <a:solidFill>
            <a:srgbClr val="F6BC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A68A6F0-9DAD-4462-A4D4-CE46486AC730}"/>
              </a:ext>
            </a:extLst>
          </p:cNvPr>
          <p:cNvGrpSpPr/>
          <p:nvPr userDrawn="1"/>
        </p:nvGrpSpPr>
        <p:grpSpPr>
          <a:xfrm>
            <a:off x="6446186" y="391523"/>
            <a:ext cx="3375698" cy="644472"/>
            <a:chOff x="5831524" y="528331"/>
            <a:chExt cx="3053817" cy="63164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5E1F027-8AF5-413B-A95C-5AFD1461D6E9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A8089BB-00FF-47EA-BD24-312F9E44E9C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775955-11DC-4BBA-B832-CE7C14DC0B78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BE2F160-7D70-44E0-9601-894A653392C3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AB954E-F4AE-45C9-8D52-16AA423D3032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3A08678-367B-4C38-BAFA-BD2823945E84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8DEC28A-647E-4516-83F8-9BE141E2A1C3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8C63B61-69E2-42B3-A61C-F396176B464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B4C8E86-1556-4139-A0BD-C35F411D2B76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2FD1060-11AF-4BE0-AC63-EAF9D7C92A4F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81E281D-49F2-41E5-B388-35FE51FDFD8C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80CCC29-1652-440C-8B9B-32248C259CB7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0582C5A-0A79-4B0D-886F-9C169642233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5182332-E7FE-4267-A3EF-B31376739746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163A393-9B3D-4717-989C-74AD9127617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081B07F-7C9F-4A7D-B151-1B04537A8E0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69C9C7F-0784-49FF-B592-D3C913E1B752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280E741-DA8F-4B1A-8879-9E153829E0B1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555F686-D6E3-4AAB-B616-0986F0A0C066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EC852EB-AFCD-4D9F-9054-185C5949EC39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AFA1CB3-F0EA-486D-A2B2-506929296FF5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03FE3C3-3F57-455D-BEE4-95F16EBF660B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0342F58-30BE-455C-9EAB-F5EB81B48591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D9A9859-5D9B-447D-B9F8-2E699DE92B7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63F3E04-E405-4346-9078-E15A50ECA75A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1901315-563E-4344-9D94-ACF484E5639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F661468-FA97-4660-8EB1-27F6E236AEFD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A4C07E9-23F8-4398-976D-19BEE9A37FED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E23B80-7876-4780-97F1-AD1B7A0B19B9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6BFB7FD-9259-428D-9BC5-CFB0FA907695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C5FF4BC-B5E2-4869-AF07-4CF834EF4B45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5761EB-C850-4807-A540-0D384E884CFB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49205B5-A05B-4531-A36C-22F2FDC16C20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F27FE59-2C83-403C-988B-FC7CAB4734FA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B380CA0-002A-46F6-828C-CDB22E7E1C46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80360EE-D253-438D-8EFB-F2CB7D77ED2F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7D3A37E-63BE-4809-9181-47114DBE22F5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5E326D9-F812-48AE-9BBC-6D8B70A46002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904F0A2-D731-4026-AD94-DEC82609FB3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E18D693-8C93-47EE-9CA1-0DF337FB3FBF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84E4158-14BE-4BF8-BD04-C769D8047DE8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C91B4C4-3185-413C-93BB-4F4B9E6ABF32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E4B2E2D-27AD-419C-89D6-5885370F8082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069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18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sz="14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Courier New" panose="02070309020205020404" pitchFamily="49" charset="0"/>
        <a:buChar char="o"/>
        <a:defRPr sz="14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3300908"/>
              </p:ext>
            </p:extLst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7" name="think-cell Slide" r:id="rId37" imgW="270" imgH="270" progId="TCLayout.ActiveDocument.1">
                  <p:embed/>
                </p:oleObj>
              </mc:Choice>
              <mc:Fallback>
                <p:oleObj name="think-cell Slide" r:id="rId3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175483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00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gray">
          <a:xfrm rot="5400000">
            <a:off x="8805299" y="1980988"/>
            <a:ext cx="2047035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600">
                <a:solidFill>
                  <a:srgbClr val="808080"/>
                </a:solidFill>
                <a:latin typeface="Arial"/>
                <a:cs typeface="+mn-cs"/>
              </a:rPr>
              <a:t>Last Modified 07.08.2019 11:23 Russia TZ 2 Standard Time</a:t>
            </a:r>
            <a:endParaRPr lang="ru-RU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gray">
          <a:xfrm rot="5400000">
            <a:off x="8934340" y="4198976"/>
            <a:ext cx="178895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600">
                <a:solidFill>
                  <a:srgbClr val="808080"/>
                </a:solidFill>
                <a:latin typeface="Arial"/>
                <a:cs typeface="+mn-cs"/>
              </a:rPr>
              <a:t>Printed 01.08.2019 1:19 Russia TZ 2 Standard Time</a:t>
            </a:r>
            <a:endParaRPr lang="ru-RU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31621" y="234865"/>
            <a:ext cx="9526956" cy="31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 dirty="0"/>
              <a:t>Click to edit Master title style</a:t>
            </a:r>
            <a:endParaRPr lang="ru-RU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31624" y="7735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8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31621" y="566137"/>
            <a:ext cx="9526956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600" dirty="0">
                <a:solidFill>
                  <a:srgbClr val="808080"/>
                </a:solidFill>
                <a:latin typeface="Arial"/>
                <a:cs typeface="+mn-cs"/>
              </a:rPr>
              <a:t>Unit of measure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31621" y="6434031"/>
            <a:ext cx="9526956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31613" y="6639740"/>
            <a:ext cx="7958901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marL="609600" indent="-609600" defTabSz="895350" eaLnBrk="1" hangingPunct="1">
              <a:tabLst>
                <a:tab pos="630238" algn="l"/>
              </a:tabLst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0772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283301"/>
            <a:ext cx="4713466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6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6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184985" y="291606"/>
            <a:ext cx="473334" cy="150811"/>
            <a:chOff x="8312578" y="285750"/>
            <a:chExt cx="428197" cy="147809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12578" y="285750"/>
              <a:ext cx="428197" cy="14780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 eaLnBrk="1" hangingPunct="1">
                <a:buClr>
                  <a:srgbClr val="002960"/>
                </a:buClr>
              </a:pPr>
              <a:r>
                <a:rPr lang="ru-RU" sz="8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12578" y="285750"/>
              <a:ext cx="0" cy="147809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12578" y="433559"/>
              <a:ext cx="428197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9405874" y="6455860"/>
            <a:ext cx="50538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3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grpSp>
        <p:nvGrpSpPr>
          <p:cNvPr id="59" name="LegendLines" hidden="1"/>
          <p:cNvGrpSpPr/>
          <p:nvPr userDrawn="1"/>
        </p:nvGrpSpPr>
        <p:grpSpPr>
          <a:xfrm>
            <a:off x="8338856" y="277937"/>
            <a:ext cx="1217526" cy="772637"/>
            <a:chOff x="7607284" y="279400"/>
            <a:chExt cx="1101432" cy="757256"/>
          </a:xfrm>
        </p:grpSpPr>
        <p:sp>
          <p:nvSpPr>
            <p:cNvPr id="60" name="LineLegend1"/>
            <p:cNvSpPr>
              <a:spLocks noChangeShapeType="1"/>
            </p:cNvSpPr>
            <p:nvPr/>
          </p:nvSpPr>
          <p:spPr bwMode="gray">
            <a:xfrm>
              <a:off x="7607284" y="387122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61" name="LineLegend2"/>
            <p:cNvSpPr>
              <a:spLocks noChangeShapeType="1"/>
            </p:cNvSpPr>
            <p:nvPr/>
          </p:nvSpPr>
          <p:spPr bwMode="gray">
            <a:xfrm>
              <a:off x="7607284" y="653822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62" name="LineLegend3"/>
            <p:cNvSpPr>
              <a:spLocks noChangeShapeType="1"/>
            </p:cNvSpPr>
            <p:nvPr/>
          </p:nvSpPr>
          <p:spPr bwMode="gray">
            <a:xfrm>
              <a:off x="7607284" y="933223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Legend1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gray">
            <a:xfrm>
              <a:off x="8169259" y="279400"/>
              <a:ext cx="539457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01" name="Legend2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gray">
            <a:xfrm>
              <a:off x="8169259" y="546100"/>
              <a:ext cx="539457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 err="1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  <a:endParaRPr lang="ru-RU" sz="14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Legend3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gray">
            <a:xfrm>
              <a:off x="8169259" y="825501"/>
              <a:ext cx="539457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  <p:grpSp>
        <p:nvGrpSpPr>
          <p:cNvPr id="103" name="LegendBoxes" hidden="1"/>
          <p:cNvGrpSpPr/>
          <p:nvPr userDrawn="1"/>
        </p:nvGrpSpPr>
        <p:grpSpPr>
          <a:xfrm>
            <a:off x="8679118" y="277993"/>
            <a:ext cx="877089" cy="1044754"/>
            <a:chOff x="5894005" y="919828"/>
            <a:chExt cx="793455" cy="1023956"/>
          </a:xfrm>
        </p:grpSpPr>
        <p:sp>
          <p:nvSpPr>
            <p:cNvPr id="104" name="RectangleLegend1"/>
            <p:cNvSpPr>
              <a:spLocks noChangeArrowheads="1"/>
            </p:cNvSpPr>
            <p:nvPr/>
          </p:nvSpPr>
          <p:spPr bwMode="gray">
            <a:xfrm>
              <a:off x="5894005" y="947381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5" name="RectangleLegend2"/>
            <p:cNvSpPr>
              <a:spLocks noChangeArrowheads="1"/>
            </p:cNvSpPr>
            <p:nvPr/>
          </p:nvSpPr>
          <p:spPr bwMode="gray">
            <a:xfrm>
              <a:off x="5894005" y="1217256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6" name="RectangleLegend3"/>
            <p:cNvSpPr>
              <a:spLocks noChangeArrowheads="1"/>
            </p:cNvSpPr>
            <p:nvPr/>
          </p:nvSpPr>
          <p:spPr bwMode="gray">
            <a:xfrm>
              <a:off x="5894005" y="1488719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7" name="RectangleLegend4"/>
            <p:cNvSpPr>
              <a:spLocks noChangeArrowheads="1"/>
            </p:cNvSpPr>
            <p:nvPr/>
          </p:nvSpPr>
          <p:spPr bwMode="gray">
            <a:xfrm>
              <a:off x="5894005" y="1760182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8" name="Legend1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gray">
            <a:xfrm>
              <a:off x="6148005" y="919828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09" name="Legend2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gray">
            <a:xfrm>
              <a:off x="6148005" y="1189703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10" name="Legend3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gray">
            <a:xfrm>
              <a:off x="6148005" y="1461166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11" name="Legend4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gray">
            <a:xfrm>
              <a:off x="6148005" y="1732629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  <p:grpSp>
        <p:nvGrpSpPr>
          <p:cNvPr id="112" name="LegendMoons" hidden="1"/>
          <p:cNvGrpSpPr/>
          <p:nvPr userDrawn="1"/>
        </p:nvGrpSpPr>
        <p:grpSpPr>
          <a:xfrm>
            <a:off x="8605572" y="277476"/>
            <a:ext cx="950792" cy="1340748"/>
            <a:chOff x="5894005" y="2695123"/>
            <a:chExt cx="860132" cy="1314057"/>
          </a:xfrm>
        </p:grpSpPr>
        <p:grpSp>
          <p:nvGrpSpPr>
            <p:cNvPr id="113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gray">
            <a:xfrm>
              <a:off x="5894005" y="2695123"/>
              <a:ext cx="209550" cy="218282"/>
              <a:chOff x="4533" y="183"/>
              <a:chExt cx="144" cy="150"/>
            </a:xfrm>
          </p:grpSpPr>
          <p:sp>
            <p:nvSpPr>
              <p:cNvPr id="131" name="Oval 130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533" y="189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32" name="Arc 131" hidden="1"/>
              <p:cNvSpPr>
                <a:spLocks noChangeAspect="1"/>
              </p:cNvSpPr>
              <p:nvPr>
                <p:custDataLst>
                  <p:tags r:id="rId2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4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5894005" y="2977103"/>
              <a:ext cx="209550" cy="209551"/>
              <a:chOff x="1694" y="2051"/>
              <a:chExt cx="160" cy="160"/>
            </a:xfrm>
          </p:grpSpPr>
          <p:sp>
            <p:nvSpPr>
              <p:cNvPr id="129" name="Oval 41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1694" y="2051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30" name="Arc 42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1694" y="2051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5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5894005" y="3524395"/>
              <a:ext cx="209550" cy="209551"/>
              <a:chOff x="4495" y="1204"/>
              <a:chExt cx="160" cy="160"/>
            </a:xfrm>
          </p:grpSpPr>
          <p:sp>
            <p:nvSpPr>
              <p:cNvPr id="127" name="Oval 47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495" y="120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8" name="Arc 48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495" y="120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6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5894005" y="3799629"/>
              <a:ext cx="209550" cy="209551"/>
              <a:chOff x="4495" y="1447"/>
              <a:chExt cx="160" cy="160"/>
            </a:xfrm>
          </p:grpSpPr>
          <p:sp>
            <p:nvSpPr>
              <p:cNvPr id="125" name="Oval 50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44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6" name="Oval 5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447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7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5894005" y="3251543"/>
              <a:ext cx="209550" cy="209551"/>
              <a:chOff x="4495" y="1205"/>
              <a:chExt cx="160" cy="160"/>
            </a:xfrm>
          </p:grpSpPr>
          <p:sp>
            <p:nvSpPr>
              <p:cNvPr id="123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205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4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205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sp>
          <p:nvSpPr>
            <p:cNvPr id="118" name="Legend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6214680" y="2696542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19" name="Legend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6214680" y="2974156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  <a:endParaRPr lang="ru-RU" sz="14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20" name="Legend3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>
              <a:off x="6214680" y="3248596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21" name="Legend4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gray">
            <a:xfrm>
              <a:off x="6214680" y="3521448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22" name="Legend5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gray">
            <a:xfrm>
              <a:off x="6214680" y="3796682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73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l" defTabSz="895350" rtl="0" eaLnBrk="1" fontAlgn="base" hangingPunct="1">
        <a:spcBef>
          <a:spcPct val="0"/>
        </a:spcBef>
        <a:spcAft>
          <a:spcPct val="0"/>
        </a:spcAft>
        <a:tabLst>
          <a:tab pos="269875" algn="l"/>
        </a:tabLst>
        <a:defRPr sz="2000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3675" indent="-19208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400" baseline="0">
          <a:solidFill>
            <a:schemeClr val="tx1"/>
          </a:solidFill>
          <a:latin typeface="+mn-lt"/>
        </a:defRPr>
      </a:lvl2pPr>
      <a:lvl3pPr marL="457200" indent="-26193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</a:defRPr>
      </a:lvl3pPr>
      <a:lvl4pPr marL="614363" indent="-1555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400" baseline="0">
          <a:solidFill>
            <a:schemeClr val="tx1"/>
          </a:solidFill>
          <a:latin typeface="+mn-lt"/>
        </a:defRPr>
      </a:lvl4pPr>
      <a:lvl5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</a:defRPr>
      </a:lvl5pPr>
      <a:lvl6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19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emf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19.png"/><Relationship Id="rId7" Type="http://schemas.openxmlformats.org/officeDocument/2006/relationships/image" Target="../media/image41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36.pn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4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19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9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99.png"/><Relationship Id="rId7" Type="http://schemas.openxmlformats.org/officeDocument/2006/relationships/image" Target="../media/image10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106.png"/><Relationship Id="rId9" Type="http://schemas.openxmlformats.org/officeDocument/2006/relationships/image" Target="../media/image10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altLang="ru-RU" sz="1800" b="1" cap="all" dirty="0">
                <a:solidFill>
                  <a:schemeClr val="tx1"/>
                </a:solidFill>
              </a:rPr>
              <a:t>Россельхозбанк – опорный банк для АПК и сельских территорий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6" name="AcnActionTitle_ID_9"/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583958" y="5090427"/>
            <a:ext cx="1524596" cy="21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295" tIns="37148" rIns="74295" bIns="371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056"/>
              </a:lnSpc>
              <a:spcBef>
                <a:spcPct val="0"/>
              </a:spcBef>
              <a:spcAft>
                <a:spcPts val="529"/>
              </a:spcAft>
              <a:buNone/>
            </a:pPr>
            <a:r>
              <a:rPr lang="ru-RU" altLang="ru-RU" sz="1083" cap="all" dirty="0">
                <a:latin typeface="Arial" panose="020B0604020202020204" pitchFamily="34" charset="0"/>
              </a:rPr>
              <a:t>Март</a:t>
            </a:r>
            <a:r>
              <a:rPr lang="ru-RU" altLang="ru-RU" sz="1083" dirty="0">
                <a:latin typeface="Arial" panose="020B0604020202020204" pitchFamily="34" charset="0"/>
              </a:rPr>
              <a:t> 2021</a:t>
            </a:r>
            <a:endParaRPr lang="en-US" altLang="ru-RU" sz="1083" dirty="0"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4525" y="116632"/>
            <a:ext cx="2773395" cy="987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5877272"/>
            <a:ext cx="248853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98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4525" y="116632"/>
            <a:ext cx="2773395" cy="987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5877272"/>
            <a:ext cx="248853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56574" y="2666653"/>
            <a:ext cx="8279746" cy="868515"/>
          </a:xfrm>
          <a:prstGeom prst="rect">
            <a:avLst/>
          </a:prstGeom>
        </p:spPr>
        <p:txBody>
          <a:bodyPr lIns="87750" rIns="146250" anchor="ctr">
            <a:noAutofit/>
          </a:bodyPr>
          <a:lstStyle>
            <a:lvl1pPr algn="l" defTabSz="9145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B6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altLang="ru-RU" sz="1950" cap="all" dirty="0" smtClean="0">
                <a:solidFill>
                  <a:schemeClr val="tx1"/>
                </a:solidFill>
              </a:rPr>
              <a:t>ПЛАТФОРМА РОССЕЛЬХОЗБАНКА</a:t>
            </a:r>
          </a:p>
          <a:p>
            <a:pPr>
              <a:defRPr/>
            </a:pPr>
            <a:r>
              <a:rPr lang="ru-RU" altLang="ru-RU" sz="1950" cap="all" dirty="0" smtClean="0">
                <a:solidFill>
                  <a:schemeClr val="tx1"/>
                </a:solidFill>
              </a:rPr>
              <a:t>«СВО</a:t>
            </a:r>
            <a:r>
              <a:rPr lang="ru-RU" altLang="ru-RU" sz="1950" cap="all" dirty="0">
                <a:solidFill>
                  <a:schemeClr val="tx1"/>
                </a:solidFill>
              </a:rPr>
              <a:t>Ё</a:t>
            </a:r>
            <a:r>
              <a:rPr lang="ru-RU" altLang="ru-RU" sz="1950" cap="all" dirty="0" smtClean="0">
                <a:solidFill>
                  <a:schemeClr val="tx1"/>
                </a:solidFill>
              </a:rPr>
              <a:t>.ФЕРМЕРСТВО»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64" y="2348880"/>
            <a:ext cx="418683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413873" y="1040915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 октябре </a:t>
            </a:r>
            <a:r>
              <a:rPr lang="ru-RU" sz="2000" dirty="0"/>
              <a:t>2020 года на выставке «Золотая осень</a:t>
            </a:r>
            <a:r>
              <a:rPr lang="ru-RU" sz="2000" dirty="0" smtClean="0"/>
              <a:t>» АО «Россельхозбанк» презентовал свою разработку – электронную площадку Цифровую экосистему </a:t>
            </a:r>
            <a:r>
              <a:rPr lang="ru-RU" sz="2000" b="1" dirty="0" smtClean="0"/>
              <a:t>Своё.Фермерство</a:t>
            </a:r>
            <a:r>
              <a:rPr lang="ru-RU" sz="2000" dirty="0"/>
              <a:t>, которая </a:t>
            </a:r>
            <a:r>
              <a:rPr lang="ru-RU" sz="2000" dirty="0" smtClean="0"/>
              <a:t>была высоко оценена Премьер-министром РФ                   М.В. Мишустиным.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04" y="2453156"/>
            <a:ext cx="7560840" cy="34473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467" y="2453155"/>
            <a:ext cx="2086050" cy="3447383"/>
          </a:xfrm>
          <a:prstGeom prst="rect">
            <a:avLst/>
          </a:prstGeom>
        </p:spPr>
      </p:pic>
      <p:pic>
        <p:nvPicPr>
          <p:cNvPr id="31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00" y="3068960"/>
            <a:ext cx="1503784" cy="26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7612056" y="5185862"/>
            <a:ext cx="1560872" cy="2772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svoefermerstvo.ru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6753" y="3417592"/>
            <a:ext cx="1526398" cy="1518510"/>
          </a:xfrm>
          <a:prstGeom prst="rect">
            <a:avLst/>
          </a:prstGeom>
        </p:spPr>
      </p:pic>
      <p:pic>
        <p:nvPicPr>
          <p:cNvPr id="25602" name="Picture 2" descr="http://avtoorientir.ru/wp-content/uploads/2020/04/15941294_640x6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383" y="4751931"/>
            <a:ext cx="1145084" cy="114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8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4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28" y="4738124"/>
            <a:ext cx="8913011" cy="12161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408" y="1230570"/>
            <a:ext cx="1705131" cy="3522784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960096" y="1549580"/>
            <a:ext cx="7191271" cy="3895740"/>
            <a:chOff x="5297449" y="20244"/>
            <a:chExt cx="7191271" cy="3895740"/>
          </a:xfrm>
          <a:solidFill>
            <a:schemeClr val="bg1"/>
          </a:solidFill>
        </p:grpSpPr>
        <p:grpSp>
          <p:nvGrpSpPr>
            <p:cNvPr id="14" name="Группа 13"/>
            <p:cNvGrpSpPr/>
            <p:nvPr/>
          </p:nvGrpSpPr>
          <p:grpSpPr>
            <a:xfrm>
              <a:off x="5297449" y="20244"/>
              <a:ext cx="6279960" cy="2409568"/>
              <a:chOff x="5316560" y="164925"/>
              <a:chExt cx="6279960" cy="2409568"/>
            </a:xfrm>
            <a:grpFill/>
          </p:grpSpPr>
          <p:sp>
            <p:nvSpPr>
              <p:cNvPr id="17" name="7-конечная звезда 16"/>
              <p:cNvSpPr/>
              <p:nvPr/>
            </p:nvSpPr>
            <p:spPr>
              <a:xfrm>
                <a:off x="9004232" y="525719"/>
                <a:ext cx="2592288" cy="2048774"/>
              </a:xfrm>
              <a:prstGeom prst="star7">
                <a:avLst/>
              </a:prstGeom>
              <a:grpFill/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dirty="0">
                    <a:solidFill>
                      <a:schemeClr val="tx1"/>
                    </a:solidFill>
                  </a:rPr>
                  <a:t>39 329 </a:t>
                </a:r>
                <a:r>
                  <a:rPr lang="ru-RU" sz="2400" dirty="0">
                    <a:solidFill>
                      <a:schemeClr val="tx1"/>
                    </a:solidFill>
                  </a:rPr>
                  <a:t>товаров</a:t>
                </a:r>
              </a:p>
            </p:txBody>
          </p:sp>
          <p:sp>
            <p:nvSpPr>
              <p:cNvPr id="18" name="7-конечная звезда 17"/>
              <p:cNvSpPr/>
              <p:nvPr/>
            </p:nvSpPr>
            <p:spPr>
              <a:xfrm>
                <a:off x="5316560" y="164925"/>
                <a:ext cx="3096344" cy="2088232"/>
              </a:xfrm>
              <a:prstGeom prst="star7">
                <a:avLst/>
              </a:prstGeom>
              <a:grpFill/>
              <a:ln w="254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8 799 </a:t>
                </a:r>
                <a:r>
                  <a:rPr lang="ru-RU" sz="2400" dirty="0" smtClean="0">
                    <a:solidFill>
                      <a:schemeClr val="tx1"/>
                    </a:solidFill>
                  </a:rPr>
                  <a:t>поставщиков</a:t>
                </a:r>
                <a:endParaRPr lang="ru-RU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7-конечная звезда 14"/>
            <p:cNvSpPr/>
            <p:nvPr/>
          </p:nvSpPr>
          <p:spPr>
            <a:xfrm>
              <a:off x="6794390" y="1624343"/>
              <a:ext cx="2592288" cy="1720095"/>
            </a:xfrm>
            <a:prstGeom prst="star7">
              <a:avLst/>
            </a:prstGeom>
            <a:grpFill/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Ростовская область               387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7-конечная звезда 15"/>
            <p:cNvSpPr/>
            <p:nvPr/>
          </p:nvSpPr>
          <p:spPr>
            <a:xfrm>
              <a:off x="9978006" y="2160240"/>
              <a:ext cx="2510714" cy="1755744"/>
            </a:xfrm>
            <a:prstGeom prst="star7">
              <a:avLst/>
            </a:prstGeom>
            <a:grpFill/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tx1"/>
                  </a:solidFill>
                </a:rPr>
                <a:t>Ростовская область               1 194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00472" y="950206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На 24.03.2021 на Своё.Фермерство зарегистрировано всего: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7480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5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413873" y="1040915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Зарегистрировавшись на </a:t>
            </a:r>
            <a:r>
              <a:rPr lang="ru-RU" sz="2000" b="1" dirty="0" smtClean="0"/>
              <a:t>Своё.Фермерство</a:t>
            </a:r>
            <a:r>
              <a:rPr lang="ru-RU" sz="2000" dirty="0" smtClean="0"/>
              <a:t> можно:</a:t>
            </a:r>
            <a:endParaRPr lang="ru-RU" sz="2000" b="1" dirty="0"/>
          </a:p>
        </p:txBody>
      </p:sp>
      <p:grpSp>
        <p:nvGrpSpPr>
          <p:cNvPr id="7191" name="Группа 7190"/>
          <p:cNvGrpSpPr/>
          <p:nvPr/>
        </p:nvGrpSpPr>
        <p:grpSpPr>
          <a:xfrm>
            <a:off x="233626" y="1950810"/>
            <a:ext cx="9372182" cy="3963696"/>
            <a:chOff x="233626" y="1950810"/>
            <a:chExt cx="9372182" cy="396369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626" y="1961550"/>
              <a:ext cx="1705213" cy="1286054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2640" y="1961761"/>
              <a:ext cx="1781424" cy="1314633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96816" y="1961550"/>
              <a:ext cx="1771897" cy="1276528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52041" y="1950810"/>
              <a:ext cx="1752845" cy="129558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07266" y="1971077"/>
              <a:ext cx="1724266" cy="128605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21492" y="1961550"/>
              <a:ext cx="1724266" cy="1295581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255250" y="1971022"/>
              <a:ext cx="9350558" cy="129614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179" name="Группа 7178"/>
            <p:cNvGrpSpPr/>
            <p:nvPr/>
          </p:nvGrpSpPr>
          <p:grpSpPr>
            <a:xfrm>
              <a:off x="255246" y="3019188"/>
              <a:ext cx="3075939" cy="2895317"/>
              <a:chOff x="255246" y="3019188"/>
              <a:chExt cx="3075939" cy="2895317"/>
            </a:xfrm>
          </p:grpSpPr>
          <p:pic>
            <p:nvPicPr>
              <p:cNvPr id="89" name="Рисунок 88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5250" y="3768129"/>
                <a:ext cx="3075935" cy="2069513"/>
              </a:xfrm>
              <a:prstGeom prst="rect">
                <a:avLst/>
              </a:prstGeom>
            </p:spPr>
          </p:pic>
          <p:cxnSp>
            <p:nvCxnSpPr>
              <p:cNvPr id="90" name="Прямая со стрелкой 89"/>
              <p:cNvCxnSpPr/>
              <p:nvPr/>
            </p:nvCxnSpPr>
            <p:spPr>
              <a:xfrm flipH="1">
                <a:off x="404511" y="3019188"/>
                <a:ext cx="516041" cy="99109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75" name="Прямоугольник 7174"/>
              <p:cNvSpPr/>
              <p:nvPr/>
            </p:nvSpPr>
            <p:spPr>
              <a:xfrm>
                <a:off x="255246" y="3691264"/>
                <a:ext cx="3075938" cy="222324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186" name="Группа 7185"/>
            <p:cNvGrpSpPr/>
            <p:nvPr/>
          </p:nvGrpSpPr>
          <p:grpSpPr>
            <a:xfrm>
              <a:off x="2696902" y="2960536"/>
              <a:ext cx="3768266" cy="2953970"/>
              <a:chOff x="2696902" y="2960536"/>
              <a:chExt cx="3768266" cy="2953970"/>
            </a:xfrm>
          </p:grpSpPr>
          <p:grpSp>
            <p:nvGrpSpPr>
              <p:cNvPr id="7184" name="Группа 7183"/>
              <p:cNvGrpSpPr/>
              <p:nvPr/>
            </p:nvGrpSpPr>
            <p:grpSpPr>
              <a:xfrm>
                <a:off x="2696902" y="2960536"/>
                <a:ext cx="3768262" cy="2953970"/>
                <a:chOff x="2696902" y="2960536"/>
                <a:chExt cx="3768262" cy="2953970"/>
              </a:xfrm>
            </p:grpSpPr>
            <p:pic>
              <p:nvPicPr>
                <p:cNvPr id="92" name="Рисунок 91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28203" y="3691264"/>
                  <a:ext cx="2936961" cy="2223242"/>
                </a:xfrm>
                <a:prstGeom prst="rect">
                  <a:avLst/>
                </a:prstGeom>
              </p:spPr>
            </p:pic>
            <p:cxnSp>
              <p:nvCxnSpPr>
                <p:cNvPr id="93" name="Прямая со стрелкой 92"/>
                <p:cNvCxnSpPr/>
                <p:nvPr/>
              </p:nvCxnSpPr>
              <p:spPr>
                <a:xfrm>
                  <a:off x="2696902" y="2960536"/>
                  <a:ext cx="982115" cy="104974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Прямоугольник 100"/>
              <p:cNvSpPr/>
              <p:nvPr/>
            </p:nvSpPr>
            <p:spPr>
              <a:xfrm>
                <a:off x="3526544" y="3691263"/>
                <a:ext cx="2938624" cy="222159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185" name="Группа 7184"/>
            <p:cNvGrpSpPr/>
            <p:nvPr/>
          </p:nvGrpSpPr>
          <p:grpSpPr>
            <a:xfrm>
              <a:off x="5944007" y="3021652"/>
              <a:ext cx="3661801" cy="2891201"/>
              <a:chOff x="5944007" y="3021652"/>
              <a:chExt cx="3661801" cy="2891201"/>
            </a:xfrm>
          </p:grpSpPr>
          <p:pic>
            <p:nvPicPr>
              <p:cNvPr id="94" name="Рисунок 93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57256" y="3737583"/>
                <a:ext cx="2948552" cy="2146654"/>
              </a:xfrm>
              <a:prstGeom prst="rect">
                <a:avLst/>
              </a:prstGeom>
            </p:spPr>
          </p:pic>
          <p:cxnSp>
            <p:nvCxnSpPr>
              <p:cNvPr id="95" name="Прямая со стрелкой 94"/>
              <p:cNvCxnSpPr/>
              <p:nvPr/>
            </p:nvCxnSpPr>
            <p:spPr>
              <a:xfrm>
                <a:off x="5944007" y="3021652"/>
                <a:ext cx="856238" cy="98863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Прямоугольник 101"/>
              <p:cNvSpPr/>
              <p:nvPr/>
            </p:nvSpPr>
            <p:spPr>
              <a:xfrm>
                <a:off x="6655595" y="3689612"/>
                <a:ext cx="2950213" cy="222324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189" name="Группа 7188"/>
          <p:cNvGrpSpPr/>
          <p:nvPr/>
        </p:nvGrpSpPr>
        <p:grpSpPr>
          <a:xfrm>
            <a:off x="566565" y="1441025"/>
            <a:ext cx="9419537" cy="400110"/>
            <a:chOff x="566565" y="1441025"/>
            <a:chExt cx="9419537" cy="40011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920552" y="1441025"/>
              <a:ext cx="90655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 smtClean="0"/>
                <a:t>Купить товары для сельского хозяйства</a:t>
              </a:r>
              <a:endParaRPr lang="ru-RU" sz="2000" b="1" dirty="0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566565" y="1479359"/>
              <a:ext cx="353987" cy="3600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1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99761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6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66023" y="1250945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Воспользоваться </a:t>
            </a:r>
            <a:r>
              <a:rPr lang="ru-RU" sz="2000" b="1" u="sng" dirty="0" smtClean="0"/>
              <a:t>агросервисами:</a:t>
            </a:r>
            <a:endParaRPr lang="ru-RU" sz="2000" b="1" u="sng" dirty="0"/>
          </a:p>
        </p:txBody>
      </p:sp>
      <p:grpSp>
        <p:nvGrpSpPr>
          <p:cNvPr id="7193" name="Группа 7192"/>
          <p:cNvGrpSpPr/>
          <p:nvPr/>
        </p:nvGrpSpPr>
        <p:grpSpPr>
          <a:xfrm>
            <a:off x="8222" y="1700808"/>
            <a:ext cx="9724456" cy="3063469"/>
            <a:chOff x="86222" y="2393369"/>
            <a:chExt cx="9724456" cy="3063469"/>
          </a:xfrm>
        </p:grpSpPr>
        <p:pic>
          <p:nvPicPr>
            <p:cNvPr id="7178" name="Рисунок 71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6319" y="3997205"/>
              <a:ext cx="1343212" cy="142894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962" y="4008836"/>
              <a:ext cx="1390844" cy="144800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10724" y="3982916"/>
              <a:ext cx="1333686" cy="1457528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32893" y="3997772"/>
              <a:ext cx="1400370" cy="1457528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21963" y="4018362"/>
              <a:ext cx="1371791" cy="1438476"/>
            </a:xfrm>
            <a:prstGeom prst="rect">
              <a:avLst/>
            </a:prstGeom>
          </p:spPr>
        </p:pic>
        <p:pic>
          <p:nvPicPr>
            <p:cNvPr id="7169" name="Рисунок 716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22551" y="2417825"/>
              <a:ext cx="1381318" cy="1428949"/>
            </a:xfrm>
            <a:prstGeom prst="rect">
              <a:avLst/>
            </a:prstGeom>
          </p:spPr>
        </p:pic>
        <p:pic>
          <p:nvPicPr>
            <p:cNvPr id="7171" name="Рисунок 717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222" y="2418784"/>
              <a:ext cx="1343212" cy="1409897"/>
            </a:xfrm>
            <a:prstGeom prst="rect">
              <a:avLst/>
            </a:prstGeom>
          </p:spPr>
        </p:pic>
        <p:pic>
          <p:nvPicPr>
            <p:cNvPr id="7172" name="Рисунок 717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62261" y="2395738"/>
              <a:ext cx="1362265" cy="1400370"/>
            </a:xfrm>
            <a:prstGeom prst="rect">
              <a:avLst/>
            </a:prstGeom>
          </p:spPr>
        </p:pic>
        <p:pic>
          <p:nvPicPr>
            <p:cNvPr id="7173" name="Рисунок 717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98798" y="2393369"/>
              <a:ext cx="1371600" cy="1434353"/>
            </a:xfrm>
            <a:prstGeom prst="rect">
              <a:avLst/>
            </a:prstGeom>
          </p:spPr>
        </p:pic>
        <p:pic>
          <p:nvPicPr>
            <p:cNvPr id="7174" name="Рисунок 717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670621" y="2404494"/>
              <a:ext cx="1371791" cy="1409897"/>
            </a:xfrm>
            <a:prstGeom prst="rect">
              <a:avLst/>
            </a:prstGeom>
          </p:spPr>
        </p:pic>
        <p:pic>
          <p:nvPicPr>
            <p:cNvPr id="7180" name="Рисунок 717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65368" y="2417825"/>
              <a:ext cx="1371791" cy="1409897"/>
            </a:xfrm>
            <a:prstGeom prst="rect">
              <a:avLst/>
            </a:prstGeom>
          </p:spPr>
        </p:pic>
        <p:pic>
          <p:nvPicPr>
            <p:cNvPr id="7181" name="Рисунок 718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476992" y="3982916"/>
              <a:ext cx="1333686" cy="1409897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416475" y="2413188"/>
              <a:ext cx="1371791" cy="1438476"/>
            </a:xfrm>
            <a:prstGeom prst="rect">
              <a:avLst/>
            </a:prstGeom>
          </p:spPr>
        </p:pic>
      </p:grpSp>
      <p:sp>
        <p:nvSpPr>
          <p:cNvPr id="131" name="Овал 130"/>
          <p:cNvSpPr/>
          <p:nvPr/>
        </p:nvSpPr>
        <p:spPr>
          <a:xfrm>
            <a:off x="403841" y="1266597"/>
            <a:ext cx="353987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pic>
        <p:nvPicPr>
          <p:cNvPr id="7194" name="Рисунок 719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1094" y="4825896"/>
            <a:ext cx="6035407" cy="145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1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7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52339" y="1130355"/>
            <a:ext cx="9420009" cy="1938605"/>
            <a:chOff x="252339" y="1130355"/>
            <a:chExt cx="9420009" cy="193860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339" y="1331810"/>
              <a:ext cx="1368152" cy="1424377"/>
            </a:xfrm>
            <a:prstGeom prst="rect">
              <a:avLst/>
            </a:prstGeom>
          </p:spPr>
        </p:pic>
        <p:pic>
          <p:nvPicPr>
            <p:cNvPr id="7182" name="Рисунок 718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0491" y="1130355"/>
              <a:ext cx="3801843" cy="1857029"/>
            </a:xfrm>
            <a:prstGeom prst="rect">
              <a:avLst/>
            </a:prstGeom>
          </p:spPr>
        </p:pic>
        <p:pic>
          <p:nvPicPr>
            <p:cNvPr id="7183" name="Рисунок 718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7876" y="1130355"/>
              <a:ext cx="3954472" cy="1938605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277279" y="3212977"/>
            <a:ext cx="8924193" cy="3603618"/>
            <a:chOff x="277279" y="3212977"/>
            <a:chExt cx="8924193" cy="3603618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7279" y="3933056"/>
              <a:ext cx="1343212" cy="1409897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01845" y="3304500"/>
              <a:ext cx="3951090" cy="1627282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38971" y="3212977"/>
              <a:ext cx="3462501" cy="2167126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21212" y="3212977"/>
              <a:ext cx="1800200" cy="166848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01845" y="5075071"/>
              <a:ext cx="3796077" cy="1616955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45687" y="4907220"/>
              <a:ext cx="1562297" cy="167851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756430" y="4962095"/>
              <a:ext cx="3346311" cy="1854500"/>
            </a:xfrm>
            <a:prstGeom prst="rect">
              <a:avLst/>
            </a:prstGeom>
          </p:spPr>
        </p:pic>
        <p:sp>
          <p:nvSpPr>
            <p:cNvPr id="49" name="Овал 48"/>
            <p:cNvSpPr/>
            <p:nvPr/>
          </p:nvSpPr>
          <p:spPr>
            <a:xfrm>
              <a:off x="3097750" y="4363560"/>
              <a:ext cx="1102565" cy="60233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0" name="Прямая со стрелкой 49"/>
            <p:cNvCxnSpPr/>
            <p:nvPr/>
          </p:nvCxnSpPr>
          <p:spPr>
            <a:xfrm flipV="1">
              <a:off x="4160912" y="3379825"/>
              <a:ext cx="1595518" cy="120130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Овал 53"/>
            <p:cNvSpPr/>
            <p:nvPr/>
          </p:nvSpPr>
          <p:spPr>
            <a:xfrm>
              <a:off x="3057916" y="6076312"/>
              <a:ext cx="1037350" cy="6166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5" name="Прямая со стрелкой 54"/>
            <p:cNvCxnSpPr/>
            <p:nvPr/>
          </p:nvCxnSpPr>
          <p:spPr>
            <a:xfrm flipV="1">
              <a:off x="4095266" y="5074165"/>
              <a:ext cx="1622610" cy="125608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160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Прямая со стрелкой 35"/>
          <p:cNvCxnSpPr/>
          <p:nvPr/>
        </p:nvCxnSpPr>
        <p:spPr>
          <a:xfrm>
            <a:off x="808983" y="5371371"/>
            <a:ext cx="4140781" cy="12189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940874" y="3933056"/>
            <a:ext cx="6912768" cy="0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920552" y="2626508"/>
            <a:ext cx="6912768" cy="0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8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Рисунок 7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6" y="938983"/>
            <a:ext cx="1333686" cy="1409897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208584" y="1185369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- как создать своё фермерское хозяйство</a:t>
            </a:r>
            <a:endParaRPr lang="ru-RU" sz="2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1987351"/>
            <a:ext cx="1296144" cy="12783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105" y="1987351"/>
            <a:ext cx="1320992" cy="12783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6187" y="1987350"/>
            <a:ext cx="1286839" cy="12783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116" y="1987351"/>
            <a:ext cx="1238082" cy="12783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9288" y="1987350"/>
            <a:ext cx="1310833" cy="12783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0983" y="1988867"/>
            <a:ext cx="1385400" cy="12767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480" y="3385918"/>
            <a:ext cx="1296144" cy="12484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2016" y="3392458"/>
            <a:ext cx="1320992" cy="127847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56187" y="3404183"/>
            <a:ext cx="1299155" cy="12784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17175" y="3409952"/>
            <a:ext cx="1213743" cy="127847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92752" y="3406219"/>
            <a:ext cx="1287369" cy="129023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0984" y="3417764"/>
            <a:ext cx="1384870" cy="12868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91105" y="4777778"/>
            <a:ext cx="1320992" cy="121156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2481" y="4777190"/>
            <a:ext cx="1296144" cy="122207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871" y="4777190"/>
            <a:ext cx="1299155" cy="122207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49764" y="4777190"/>
            <a:ext cx="2039048" cy="1654447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949764" y="4777189"/>
            <a:ext cx="2039048" cy="1654447"/>
          </a:xfrm>
          <a:prstGeom prst="rect">
            <a:avLst/>
          </a:prstGeom>
          <a:noFill/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58241" y="4777189"/>
            <a:ext cx="1915239" cy="165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3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9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920552" y="1388889"/>
            <a:ext cx="7920880" cy="4600452"/>
            <a:chOff x="1635280" y="1899654"/>
            <a:chExt cx="7216667" cy="4080201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635280" y="1899654"/>
              <a:ext cx="7216667" cy="4080201"/>
              <a:chOff x="1635280" y="1899654"/>
              <a:chExt cx="7216667" cy="4080201"/>
            </a:xfrm>
          </p:grpSpPr>
          <p:pic>
            <p:nvPicPr>
              <p:cNvPr id="7190" name="Рисунок 718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0070" y="1899654"/>
                <a:ext cx="3528392" cy="2088354"/>
              </a:xfrm>
              <a:prstGeom prst="rect">
                <a:avLst/>
              </a:prstGeom>
            </p:spPr>
          </p:pic>
          <p:pic>
            <p:nvPicPr>
              <p:cNvPr id="7191" name="Рисунок 719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13044" y="2194564"/>
                <a:ext cx="2733413" cy="1498535"/>
              </a:xfrm>
              <a:prstGeom prst="rect">
                <a:avLst/>
              </a:prstGeom>
            </p:spPr>
          </p:pic>
          <p:pic>
            <p:nvPicPr>
              <p:cNvPr id="7192" name="Рисунок 719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7839" y="4077072"/>
                <a:ext cx="3298207" cy="1872208"/>
              </a:xfrm>
              <a:prstGeom prst="rect">
                <a:avLst/>
              </a:prstGeom>
            </p:spPr>
          </p:pic>
          <p:pic>
            <p:nvPicPr>
              <p:cNvPr id="4" name="Рисунок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56796" y="3587310"/>
                <a:ext cx="2895151" cy="2392545"/>
              </a:xfrm>
              <a:prstGeom prst="rect">
                <a:avLst/>
              </a:prstGeom>
            </p:spPr>
          </p:pic>
          <p:grpSp>
            <p:nvGrpSpPr>
              <p:cNvPr id="19" name="Группа 18"/>
              <p:cNvGrpSpPr/>
              <p:nvPr/>
            </p:nvGrpSpPr>
            <p:grpSpPr>
              <a:xfrm>
                <a:off x="1635280" y="2348880"/>
                <a:ext cx="4469848" cy="1683660"/>
                <a:chOff x="754817" y="2460513"/>
                <a:chExt cx="4469848" cy="1683660"/>
              </a:xfrm>
            </p:grpSpPr>
            <p:sp>
              <p:nvSpPr>
                <p:cNvPr id="20" name="Овал 19"/>
                <p:cNvSpPr/>
                <p:nvPr/>
              </p:nvSpPr>
              <p:spPr>
                <a:xfrm>
                  <a:off x="754817" y="3089947"/>
                  <a:ext cx="1491574" cy="1054226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1" name="Прямая со стрелкой 20"/>
                <p:cNvCxnSpPr/>
                <p:nvPr/>
              </p:nvCxnSpPr>
              <p:spPr>
                <a:xfrm flipV="1">
                  <a:off x="2079079" y="2460513"/>
                  <a:ext cx="3145586" cy="80639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3" name="Прямая со стрелкой 22"/>
            <p:cNvCxnSpPr/>
            <p:nvPr/>
          </p:nvCxnSpPr>
          <p:spPr>
            <a:xfrm>
              <a:off x="1719776" y="3788557"/>
              <a:ext cx="169155" cy="33304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898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10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2" y="1052736"/>
            <a:ext cx="4499015" cy="2232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945" y="980728"/>
            <a:ext cx="3814667" cy="17847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696" y="5163226"/>
            <a:ext cx="6900163" cy="668970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2290049" y="3103209"/>
            <a:ext cx="6633563" cy="1859790"/>
            <a:chOff x="1743382" y="3100291"/>
            <a:chExt cx="6633563" cy="1859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43382" y="3679468"/>
              <a:ext cx="4284355" cy="1280613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27737" y="3100291"/>
              <a:ext cx="2349208" cy="1859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93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11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7828" y="1099010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Воспользоваться </a:t>
            </a:r>
            <a:r>
              <a:rPr lang="ru-RU" sz="2000" b="1" u="sng" dirty="0" smtClean="0"/>
              <a:t>бизнес-сервисами:</a:t>
            </a:r>
            <a:endParaRPr lang="ru-RU" sz="2000" b="1" u="sng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1280592" y="1895853"/>
            <a:ext cx="7338929" cy="2932396"/>
            <a:chOff x="1280592" y="1895853"/>
            <a:chExt cx="7338929" cy="293239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0592" y="1926358"/>
              <a:ext cx="1390844" cy="1476581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0042" y="1926358"/>
              <a:ext cx="1352739" cy="150516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57256" y="1916832"/>
              <a:ext cx="1362265" cy="1514686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40147" y="3262307"/>
              <a:ext cx="1362265" cy="1514686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84723" y="1895853"/>
              <a:ext cx="1390844" cy="1562318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8951" y="3243254"/>
              <a:ext cx="1352739" cy="153373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05599" y="3284984"/>
              <a:ext cx="1371791" cy="1543265"/>
            </a:xfrm>
            <a:prstGeom prst="rect">
              <a:avLst/>
            </a:prstGeom>
          </p:spPr>
        </p:pic>
      </p:grpSp>
      <p:sp>
        <p:nvSpPr>
          <p:cNvPr id="66" name="Овал 65"/>
          <p:cNvSpPr/>
          <p:nvPr/>
        </p:nvSpPr>
        <p:spPr>
          <a:xfrm>
            <a:off x="407315" y="1139080"/>
            <a:ext cx="353987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84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12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2" y="1420549"/>
            <a:ext cx="1390844" cy="147658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704" y="1196752"/>
            <a:ext cx="3213563" cy="22073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578" y="1196752"/>
            <a:ext cx="3043524" cy="2304256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29051" y="3654569"/>
            <a:ext cx="8717119" cy="2712600"/>
            <a:chOff x="229051" y="3654569"/>
            <a:chExt cx="8717119" cy="27126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9051" y="3789040"/>
              <a:ext cx="1362265" cy="1514686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8704" y="3654569"/>
              <a:ext cx="3103118" cy="2122886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43052" y="3654569"/>
              <a:ext cx="3103118" cy="2712600"/>
            </a:xfrm>
            <a:prstGeom prst="rect">
              <a:avLst/>
            </a:prstGeom>
          </p:spPr>
        </p:pic>
        <p:sp>
          <p:nvSpPr>
            <p:cNvPr id="20" name="Овал 19"/>
            <p:cNvSpPr/>
            <p:nvPr/>
          </p:nvSpPr>
          <p:spPr>
            <a:xfrm>
              <a:off x="3368824" y="4394976"/>
              <a:ext cx="1452914" cy="123178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 flipV="1">
              <a:off x="4802536" y="4149080"/>
              <a:ext cx="1019042" cy="72613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556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13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237310"/>
            <a:ext cx="1352739" cy="153373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688" y="1341673"/>
            <a:ext cx="4032448" cy="29693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9144" y="1034516"/>
            <a:ext cx="3128940" cy="1939326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2364160" y="4479920"/>
            <a:ext cx="6634402" cy="1145373"/>
            <a:chOff x="5218613" y="5049776"/>
            <a:chExt cx="6634402" cy="1145373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28855" y="5150984"/>
              <a:ext cx="4624160" cy="1044165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18613" y="5049776"/>
              <a:ext cx="2004170" cy="7784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319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14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9166" y="1237804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Воспользоваться </a:t>
            </a:r>
            <a:r>
              <a:rPr lang="ru-RU" sz="2000" b="1" u="sng" dirty="0" smtClean="0"/>
              <a:t>Банковскими услугами:</a:t>
            </a:r>
            <a:endParaRPr lang="ru-RU" sz="2000" b="1" u="sng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1898741" y="1969447"/>
            <a:ext cx="5858023" cy="3170723"/>
            <a:chOff x="1898741" y="1969447"/>
            <a:chExt cx="5858023" cy="317072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9922" y="1991954"/>
              <a:ext cx="1352739" cy="1257475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1941" y="1969447"/>
              <a:ext cx="1343212" cy="1314633"/>
            </a:xfrm>
            <a:prstGeom prst="rect">
              <a:avLst/>
            </a:prstGeom>
          </p:spPr>
        </p:pic>
        <p:grpSp>
          <p:nvGrpSpPr>
            <p:cNvPr id="28" name="Группа 27"/>
            <p:cNvGrpSpPr/>
            <p:nvPr/>
          </p:nvGrpSpPr>
          <p:grpSpPr>
            <a:xfrm>
              <a:off x="1898741" y="3789040"/>
              <a:ext cx="1219370" cy="1351130"/>
              <a:chOff x="2647796" y="1716978"/>
              <a:chExt cx="1219370" cy="1351130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7796" y="2296475"/>
                <a:ext cx="1219370" cy="771633"/>
              </a:xfrm>
              <a:prstGeom prst="rect">
                <a:avLst/>
              </a:prstGeom>
            </p:spPr>
          </p:pic>
          <p:pic>
            <p:nvPicPr>
              <p:cNvPr id="27" name="Рисунок 2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95490" y="1716978"/>
                <a:ext cx="761365" cy="596980"/>
              </a:xfrm>
              <a:prstGeom prst="rect">
                <a:avLst/>
              </a:prstGeom>
            </p:spPr>
          </p:pic>
        </p:grpSp>
        <p:grpSp>
          <p:nvGrpSpPr>
            <p:cNvPr id="31" name="Группа 30"/>
            <p:cNvGrpSpPr/>
            <p:nvPr/>
          </p:nvGrpSpPr>
          <p:grpSpPr>
            <a:xfrm>
              <a:off x="4016896" y="3773161"/>
              <a:ext cx="1695687" cy="1225718"/>
              <a:chOff x="4114860" y="1716978"/>
              <a:chExt cx="1695687" cy="1225718"/>
            </a:xfrm>
          </p:grpSpPr>
          <p:pic>
            <p:nvPicPr>
              <p:cNvPr id="29" name="Рисунок 28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14860" y="2313958"/>
                <a:ext cx="1695687" cy="628738"/>
              </a:xfrm>
              <a:prstGeom prst="rect">
                <a:avLst/>
              </a:prstGeom>
            </p:spPr>
          </p:pic>
          <p:pic>
            <p:nvPicPr>
              <p:cNvPr id="30" name="Рисунок 2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9999" y="1716978"/>
                <a:ext cx="662856" cy="620903"/>
              </a:xfrm>
              <a:prstGeom prst="rect">
                <a:avLst/>
              </a:prstGeom>
            </p:spPr>
          </p:pic>
        </p:grpSp>
        <p:grpSp>
          <p:nvGrpSpPr>
            <p:cNvPr id="56" name="Группа 55"/>
            <p:cNvGrpSpPr/>
            <p:nvPr/>
          </p:nvGrpSpPr>
          <p:grpSpPr>
            <a:xfrm>
              <a:off x="6508815" y="3754408"/>
              <a:ext cx="1247949" cy="1279311"/>
              <a:chOff x="6165999" y="1701920"/>
              <a:chExt cx="1247949" cy="1279311"/>
            </a:xfrm>
          </p:grpSpPr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65999" y="2285809"/>
                <a:ext cx="1247949" cy="695422"/>
              </a:xfrm>
              <a:prstGeom prst="rect">
                <a:avLst/>
              </a:prstGeom>
            </p:spPr>
          </p:pic>
          <p:pic>
            <p:nvPicPr>
              <p:cNvPr id="55" name="Рисунок 54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75686" y="1701920"/>
                <a:ext cx="693538" cy="625040"/>
              </a:xfrm>
              <a:prstGeom prst="rect">
                <a:avLst/>
              </a:prstGeom>
            </p:spPr>
          </p:pic>
        </p:grpSp>
      </p:grpSp>
      <p:sp>
        <p:nvSpPr>
          <p:cNvPr id="63" name="Овал 62"/>
          <p:cNvSpPr/>
          <p:nvPr/>
        </p:nvSpPr>
        <p:spPr>
          <a:xfrm>
            <a:off x="405179" y="1263621"/>
            <a:ext cx="353987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83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15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03" y="1182943"/>
            <a:ext cx="1343212" cy="131463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931" y="1216648"/>
            <a:ext cx="4293191" cy="1625699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438201" y="2922113"/>
            <a:ext cx="9121744" cy="3531819"/>
            <a:chOff x="438201" y="2922113"/>
            <a:chExt cx="9121744" cy="3531819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38201" y="3131699"/>
              <a:ext cx="1219370" cy="1413084"/>
              <a:chOff x="2626973" y="2036972"/>
              <a:chExt cx="1219370" cy="1413084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26973" y="2678423"/>
                <a:ext cx="1219370" cy="771633"/>
              </a:xfrm>
              <a:prstGeom prst="rect">
                <a:avLst/>
              </a:prstGeom>
            </p:spPr>
          </p:pic>
          <p:pic>
            <p:nvPicPr>
              <p:cNvPr id="27" name="Рисунок 2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76798" y="2036972"/>
                <a:ext cx="761365" cy="596980"/>
              </a:xfrm>
              <a:prstGeom prst="rect">
                <a:avLst/>
              </a:prstGeom>
            </p:spPr>
          </p:pic>
        </p:grpSp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88931" y="3059134"/>
              <a:ext cx="3804783" cy="1435767"/>
            </a:xfrm>
            <a:prstGeom prst="rect">
              <a:avLst/>
            </a:prstGeom>
          </p:spPr>
        </p:pic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85048" y="2922113"/>
              <a:ext cx="4174897" cy="1625699"/>
            </a:xfrm>
            <a:prstGeom prst="rect">
              <a:avLst/>
            </a:prstGeom>
          </p:spPr>
        </p:pic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16019" y="4468046"/>
              <a:ext cx="4338058" cy="1985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088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16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7828" y="1099010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Узнать актуальные новости:</a:t>
            </a:r>
            <a:endParaRPr lang="ru-RU" sz="2000" b="1" u="sng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992560" y="1557103"/>
            <a:ext cx="6696744" cy="4468752"/>
            <a:chOff x="992560" y="1557103"/>
            <a:chExt cx="6696744" cy="446875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2560" y="1557103"/>
              <a:ext cx="6696744" cy="759736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2560" y="2280326"/>
              <a:ext cx="4058920" cy="3745529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0603" y="2374822"/>
            <a:ext cx="2542130" cy="3506188"/>
          </a:xfrm>
          <a:prstGeom prst="rect">
            <a:avLst/>
          </a:prstGeom>
        </p:spPr>
      </p:pic>
      <p:sp>
        <p:nvSpPr>
          <p:cNvPr id="49" name="Овал 48"/>
          <p:cNvSpPr/>
          <p:nvPr/>
        </p:nvSpPr>
        <p:spPr>
          <a:xfrm>
            <a:off x="400635" y="1109206"/>
            <a:ext cx="353987" cy="3600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26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17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88640"/>
            <a:ext cx="3376918" cy="5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72480" y="964373"/>
            <a:ext cx="90655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Кто может стать участником?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</a:t>
            </a:r>
            <a:endParaRPr lang="ru-RU" sz="2000" dirty="0" smtClean="0"/>
          </a:p>
        </p:txBody>
      </p:sp>
      <p:grpSp>
        <p:nvGrpSpPr>
          <p:cNvPr id="22" name="Группа 21"/>
          <p:cNvGrpSpPr/>
          <p:nvPr/>
        </p:nvGrpSpPr>
        <p:grpSpPr>
          <a:xfrm>
            <a:off x="1208584" y="1504079"/>
            <a:ext cx="8859606" cy="4518054"/>
            <a:chOff x="413874" y="1155226"/>
            <a:chExt cx="9065550" cy="4548565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13874" y="1155226"/>
              <a:ext cx="9065550" cy="4401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Пользователями площадок могут выступать ВСЕ участники рынка АПК, независимо от формы собственности, в том числе</a:t>
              </a:r>
              <a:r>
                <a:rPr lang="ru-RU" sz="2000" b="1" dirty="0" smtClean="0"/>
                <a:t>:</a:t>
              </a:r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</a:t>
              </a:r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         сельхозтоваропроизводители</a:t>
              </a:r>
            </a:p>
            <a:p>
              <a:endParaRPr lang="ru-RU" sz="2000" b="1" dirty="0" smtClean="0"/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         производители продуктов питания</a:t>
              </a:r>
            </a:p>
            <a:p>
              <a:endParaRPr lang="ru-RU" sz="2000" b="1" dirty="0" smtClean="0"/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         поставщики </a:t>
              </a:r>
              <a:r>
                <a:rPr lang="ru-RU" sz="2000" b="1" dirty="0"/>
                <a:t>с/техники и </a:t>
              </a:r>
              <a:r>
                <a:rPr lang="ru-RU" sz="2000" b="1" dirty="0" smtClean="0"/>
                <a:t>запчастей</a:t>
              </a:r>
            </a:p>
            <a:p>
              <a:endParaRPr lang="ru-RU" sz="2000" b="1" dirty="0" smtClean="0"/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         поставщики удобрений, </a:t>
              </a:r>
              <a:r>
                <a:rPr lang="ru-RU" sz="2000" b="1" dirty="0"/>
                <a:t>агрохимии</a:t>
              </a:r>
              <a:r>
                <a:rPr lang="ru-RU" sz="2000" b="1" dirty="0" smtClean="0"/>
                <a:t> </a:t>
              </a:r>
              <a:r>
                <a:rPr lang="ru-RU" sz="2000" b="1" dirty="0"/>
                <a:t>и </a:t>
              </a:r>
              <a:r>
                <a:rPr lang="ru-RU" sz="2000" b="1" dirty="0" smtClean="0"/>
                <a:t>СЗР </a:t>
              </a:r>
            </a:p>
            <a:p>
              <a:endParaRPr lang="ru-RU" sz="2000" b="1" dirty="0" smtClean="0"/>
            </a:p>
            <a:p>
              <a:r>
                <a:rPr lang="ru-RU" sz="2000" b="1" dirty="0" smtClean="0"/>
                <a:t>                    поставщики семян</a:t>
              </a:r>
            </a:p>
            <a:p>
              <a:endParaRPr lang="ru-RU" sz="2000" b="1" dirty="0" smtClean="0"/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         поставщики животных и </a:t>
              </a:r>
              <a:r>
                <a:rPr lang="ru-RU" sz="2000" b="1" dirty="0"/>
                <a:t>кормов</a:t>
              </a:r>
              <a:endParaRPr lang="ru-RU" sz="2000" dirty="0" smtClean="0"/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8073" y="3244789"/>
              <a:ext cx="831065" cy="579650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628" y="4478617"/>
              <a:ext cx="831065" cy="637794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3887" y="1981434"/>
              <a:ext cx="720080" cy="589156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8073" y="3815566"/>
              <a:ext cx="833314" cy="630420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6507" y="5100164"/>
              <a:ext cx="728087" cy="603627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798" y="2616958"/>
              <a:ext cx="755169" cy="570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97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18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67492" y="102838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Для реализации сельскохозяйственной продукции и продуктов ее переработки (продуктов питания</a:t>
            </a:r>
            <a:r>
              <a:rPr lang="ru-RU" sz="2000" dirty="0"/>
              <a:t>) в формате </a:t>
            </a:r>
            <a:r>
              <a:rPr lang="en-US" sz="2000" dirty="0"/>
              <a:t>B2C </a:t>
            </a:r>
            <a:r>
              <a:rPr lang="ru-RU" sz="2000" dirty="0" smtClean="0"/>
              <a:t>создан сервис </a:t>
            </a:r>
            <a:r>
              <a:rPr lang="ru-RU" sz="2000" b="1" dirty="0" smtClean="0"/>
              <a:t>Своё.Родное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</a:t>
            </a:r>
            <a:endParaRPr lang="ru-RU" sz="2000" dirty="0" smtClean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848544" y="1913315"/>
            <a:ext cx="8199082" cy="1451926"/>
            <a:chOff x="848544" y="1913315"/>
            <a:chExt cx="8199082" cy="145192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8544" y="2256735"/>
              <a:ext cx="5223234" cy="669996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8066" y="1913315"/>
              <a:ext cx="2699560" cy="1451926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482798" y="3789736"/>
            <a:ext cx="2115995" cy="1799038"/>
            <a:chOff x="482798" y="3789736"/>
            <a:chExt cx="2115995" cy="1799038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8503" y="3789738"/>
              <a:ext cx="2110289" cy="1799036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482798" y="3789736"/>
              <a:ext cx="2115995" cy="17990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584849" y="3756176"/>
            <a:ext cx="2232248" cy="1832597"/>
            <a:chOff x="3714225" y="3789736"/>
            <a:chExt cx="2172082" cy="179903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14226" y="3789737"/>
              <a:ext cx="2172081" cy="1799036"/>
            </a:xfrm>
            <a:prstGeom prst="rect">
              <a:avLst/>
            </a:prstGeom>
          </p:spPr>
        </p:pic>
        <p:sp>
          <p:nvSpPr>
            <p:cNvPr id="20" name="Прямоугольник 19"/>
            <p:cNvSpPr/>
            <p:nvPr/>
          </p:nvSpPr>
          <p:spPr>
            <a:xfrm>
              <a:off x="3714225" y="3789736"/>
              <a:ext cx="2172082" cy="17990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661863" y="3765808"/>
            <a:ext cx="2539609" cy="1822965"/>
            <a:chOff x="6661863" y="3765808"/>
            <a:chExt cx="2486929" cy="182296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61864" y="3781725"/>
              <a:ext cx="2486928" cy="1807049"/>
            </a:xfrm>
            <a:prstGeom prst="rect">
              <a:avLst/>
            </a:prstGeom>
          </p:spPr>
        </p:pic>
        <p:sp>
          <p:nvSpPr>
            <p:cNvPr id="22" name="Прямоугольник 21"/>
            <p:cNvSpPr/>
            <p:nvPr/>
          </p:nvSpPr>
          <p:spPr>
            <a:xfrm>
              <a:off x="6661863" y="3765808"/>
              <a:ext cx="2486929" cy="17990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3500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19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344488" y="1476295"/>
            <a:ext cx="8712969" cy="4640988"/>
            <a:chOff x="344488" y="1932254"/>
            <a:chExt cx="8712969" cy="4640988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9145" y="1932254"/>
              <a:ext cx="2808312" cy="4640988"/>
            </a:xfrm>
            <a:prstGeom prst="rect">
              <a:avLst/>
            </a:prstGeom>
          </p:spPr>
        </p:pic>
        <p:sp>
          <p:nvSpPr>
            <p:cNvPr id="17" name="Прямоугольник 16"/>
            <p:cNvSpPr/>
            <p:nvPr/>
          </p:nvSpPr>
          <p:spPr>
            <a:xfrm>
              <a:off x="344488" y="3309178"/>
              <a:ext cx="5415306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</a:rPr>
                <a:t>Скачивайте приложение или переходите на сайт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svoe-rodnoe.ru</a:t>
              </a:r>
              <a:r>
                <a:rPr lang="ru-RU" sz="2400" dirty="0" smtClean="0">
                  <a:solidFill>
                    <a:schemeClr val="tx1"/>
                  </a:solidFill>
                </a:rPr>
                <a:t>, покупайте натуральную фермерскую продукцию по ценам производителя с доставкой домой и в офис 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531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20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4738124"/>
            <a:ext cx="8913011" cy="12161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408" y="1230570"/>
            <a:ext cx="1705131" cy="3522784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1489822" y="1628800"/>
            <a:ext cx="6465225" cy="3602590"/>
            <a:chOff x="2457778" y="4174944"/>
            <a:chExt cx="5331014" cy="2856051"/>
          </a:xfrm>
          <a:solidFill>
            <a:schemeClr val="bg1"/>
          </a:solidFill>
        </p:grpSpPr>
        <p:sp>
          <p:nvSpPr>
            <p:cNvPr id="20" name="7-конечная звезда 19"/>
            <p:cNvSpPr/>
            <p:nvPr/>
          </p:nvSpPr>
          <p:spPr>
            <a:xfrm>
              <a:off x="2457778" y="4174944"/>
              <a:ext cx="2716576" cy="1712589"/>
            </a:xfrm>
            <a:prstGeom prst="star7">
              <a:avLst/>
            </a:prstGeom>
            <a:grpFill/>
            <a:ln w="254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tx1"/>
                  </a:solidFill>
                </a:rPr>
                <a:t>1079 фермеров </a:t>
              </a:r>
              <a:r>
                <a:rPr lang="ru-RU" sz="1600" dirty="0" smtClean="0">
                  <a:solidFill>
                    <a:schemeClr val="tx1"/>
                  </a:solidFill>
                </a:rPr>
                <a:t>зарегистрировано с витриной своей продукции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7-конечная звезда 20"/>
            <p:cNvSpPr/>
            <p:nvPr/>
          </p:nvSpPr>
          <p:spPr>
            <a:xfrm>
              <a:off x="5052045" y="4313737"/>
              <a:ext cx="2088232" cy="1455420"/>
            </a:xfrm>
            <a:prstGeom prst="star7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tx1"/>
                  </a:solidFill>
                </a:rPr>
                <a:t>2 758 фермеров </a:t>
              </a:r>
              <a:r>
                <a:rPr lang="ru-RU" sz="1600" dirty="0" smtClean="0">
                  <a:solidFill>
                    <a:schemeClr val="tx1"/>
                  </a:solidFill>
                </a:rPr>
                <a:t>в стадии регистрации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22" name="7-конечная звезда 21"/>
            <p:cNvSpPr/>
            <p:nvPr/>
          </p:nvSpPr>
          <p:spPr>
            <a:xfrm>
              <a:off x="3294636" y="5667238"/>
              <a:ext cx="2141121" cy="1363757"/>
            </a:xfrm>
            <a:prstGeom prst="star7">
              <a:avLst/>
            </a:prstGeom>
            <a:grpFill/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1"/>
                  </a:solidFill>
                </a:rPr>
                <a:t>Ростовская область               20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23" name="7-конечная звезда 22"/>
            <p:cNvSpPr/>
            <p:nvPr/>
          </p:nvSpPr>
          <p:spPr>
            <a:xfrm>
              <a:off x="5647671" y="5508381"/>
              <a:ext cx="2141121" cy="1363757"/>
            </a:xfrm>
            <a:prstGeom prst="star7">
              <a:avLst/>
            </a:prstGeom>
            <a:grpFill/>
            <a:ln w="254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1"/>
                  </a:solidFill>
                </a:rPr>
                <a:t>Ростовская область               74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00472" y="950206"/>
            <a:ext cx="90655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На 24.03.2021 на Своё.Родное зарегистрировано всего: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1316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21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20" y="1273870"/>
            <a:ext cx="2096591" cy="4364951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306266" y="1196752"/>
            <a:ext cx="6916691" cy="4509666"/>
            <a:chOff x="2306266" y="1196752"/>
            <a:chExt cx="6916691" cy="4509666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3233167" y="1758846"/>
              <a:ext cx="3363714" cy="2350677"/>
              <a:chOff x="3512840" y="2662187"/>
              <a:chExt cx="3363714" cy="2350677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2840" y="2662187"/>
                <a:ext cx="3363714" cy="1126661"/>
              </a:xfrm>
              <a:prstGeom prst="rect">
                <a:avLst/>
              </a:prstGeom>
            </p:spPr>
          </p:pic>
          <p:sp>
            <p:nvSpPr>
              <p:cNvPr id="21" name="Стрелка вправо 20"/>
              <p:cNvSpPr/>
              <p:nvPr/>
            </p:nvSpPr>
            <p:spPr>
              <a:xfrm>
                <a:off x="3934557" y="4076760"/>
                <a:ext cx="2520280" cy="936104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86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5575" y="1196752"/>
              <a:ext cx="2317382" cy="4509666"/>
            </a:xfrm>
            <a:prstGeom prst="rect">
              <a:avLst/>
            </a:prstGeom>
          </p:spPr>
        </p:pic>
        <p:sp>
          <p:nvSpPr>
            <p:cNvPr id="18" name="Овал 17"/>
            <p:cNvSpPr/>
            <p:nvPr/>
          </p:nvSpPr>
          <p:spPr>
            <a:xfrm>
              <a:off x="2306266" y="2613535"/>
              <a:ext cx="416364" cy="9503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5800473" y="1676220"/>
              <a:ext cx="936104" cy="133476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8075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22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911" y="1490867"/>
            <a:ext cx="2012351" cy="4300128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776536" y="1268760"/>
            <a:ext cx="8031824" cy="4549443"/>
            <a:chOff x="776536" y="1268760"/>
            <a:chExt cx="8031824" cy="4549443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1881" y="1349320"/>
              <a:ext cx="2108834" cy="4409846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776536" y="1833295"/>
              <a:ext cx="2880320" cy="2406564"/>
              <a:chOff x="776536" y="1833295"/>
              <a:chExt cx="2880320" cy="2406564"/>
            </a:xfrm>
          </p:grpSpPr>
          <p:sp>
            <p:nvSpPr>
              <p:cNvPr id="27" name="Овал 26"/>
              <p:cNvSpPr/>
              <p:nvPr/>
            </p:nvSpPr>
            <p:spPr>
              <a:xfrm>
                <a:off x="776536" y="2847102"/>
                <a:ext cx="1525241" cy="139275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9" name="Прямая со стрелкой 28"/>
              <p:cNvCxnSpPr/>
              <p:nvPr/>
            </p:nvCxnSpPr>
            <p:spPr>
              <a:xfrm flipV="1">
                <a:off x="1856656" y="1833295"/>
                <a:ext cx="1800200" cy="101380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Овал 29"/>
            <p:cNvSpPr/>
            <p:nvPr/>
          </p:nvSpPr>
          <p:spPr>
            <a:xfrm>
              <a:off x="1568624" y="2009354"/>
              <a:ext cx="504056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3811881" y="2369394"/>
              <a:ext cx="2839320" cy="400006"/>
              <a:chOff x="3811881" y="2369394"/>
              <a:chExt cx="2839320" cy="400006"/>
            </a:xfrm>
          </p:grpSpPr>
          <p:sp>
            <p:nvSpPr>
              <p:cNvPr id="28" name="Овал 27"/>
              <p:cNvSpPr/>
              <p:nvPr/>
            </p:nvSpPr>
            <p:spPr>
              <a:xfrm>
                <a:off x="3811881" y="2409360"/>
                <a:ext cx="2140157" cy="3600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1" name="Прямая со стрелкой 30"/>
              <p:cNvCxnSpPr/>
              <p:nvPr/>
            </p:nvCxnSpPr>
            <p:spPr>
              <a:xfrm flipV="1">
                <a:off x="5945242" y="2369394"/>
                <a:ext cx="705959" cy="21998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5"/>
            <p:cNvGrpSpPr/>
            <p:nvPr/>
          </p:nvGrpSpPr>
          <p:grpSpPr>
            <a:xfrm>
              <a:off x="6403163" y="1268760"/>
              <a:ext cx="2405197" cy="4549443"/>
              <a:chOff x="6403163" y="1268760"/>
              <a:chExt cx="2405197" cy="4549443"/>
            </a:xfrm>
          </p:grpSpPr>
          <p:pic>
            <p:nvPicPr>
              <p:cNvPr id="26" name="Рисунок 2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82524" y="1268760"/>
                <a:ext cx="2125836" cy="4549443"/>
              </a:xfrm>
              <a:prstGeom prst="rect">
                <a:avLst/>
              </a:prstGeom>
            </p:spPr>
          </p:pic>
          <p:sp>
            <p:nvSpPr>
              <p:cNvPr id="32" name="Овал 31"/>
              <p:cNvSpPr/>
              <p:nvPr/>
            </p:nvSpPr>
            <p:spPr>
              <a:xfrm>
                <a:off x="6403163" y="3691204"/>
                <a:ext cx="2140157" cy="96613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328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23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189288" y="1344698"/>
            <a:ext cx="289556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Россельхозбанк активно участвует в создании и реализации инструментов содействия развитию фермерства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28" y="1346175"/>
            <a:ext cx="2131964" cy="452227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1275936" y="1196752"/>
            <a:ext cx="7864183" cy="4684523"/>
            <a:chOff x="1275936" y="1196752"/>
            <a:chExt cx="7864183" cy="4684523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26352" y="1237480"/>
              <a:ext cx="2259065" cy="4595641"/>
            </a:xfrm>
            <a:prstGeom prst="rect">
              <a:avLst/>
            </a:prstGeom>
          </p:spPr>
        </p:pic>
        <p:grpSp>
          <p:nvGrpSpPr>
            <p:cNvPr id="2" name="Группа 1"/>
            <p:cNvGrpSpPr/>
            <p:nvPr/>
          </p:nvGrpSpPr>
          <p:grpSpPr>
            <a:xfrm>
              <a:off x="1566809" y="1769904"/>
              <a:ext cx="2412957" cy="2343192"/>
              <a:chOff x="1566809" y="1769904"/>
              <a:chExt cx="2412957" cy="2343192"/>
            </a:xfrm>
          </p:grpSpPr>
          <p:sp>
            <p:nvSpPr>
              <p:cNvPr id="22" name="Овал 21"/>
              <p:cNvSpPr/>
              <p:nvPr/>
            </p:nvSpPr>
            <p:spPr>
              <a:xfrm>
                <a:off x="1566809" y="2720339"/>
                <a:ext cx="1525241" cy="139275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3" name="Прямая со стрелкой 32"/>
              <p:cNvCxnSpPr/>
              <p:nvPr/>
            </p:nvCxnSpPr>
            <p:spPr>
              <a:xfrm flipV="1">
                <a:off x="2035550" y="1769904"/>
                <a:ext cx="1944216" cy="101380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Овал 33"/>
            <p:cNvSpPr/>
            <p:nvPr/>
          </p:nvSpPr>
          <p:spPr>
            <a:xfrm>
              <a:off x="1275936" y="1907561"/>
              <a:ext cx="504056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3644254" y="2298301"/>
              <a:ext cx="2881722" cy="423156"/>
              <a:chOff x="3644254" y="2298301"/>
              <a:chExt cx="2881722" cy="423156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3644254" y="2361417"/>
                <a:ext cx="2140157" cy="3600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5" name="Прямая со стрелкой 34"/>
              <p:cNvCxnSpPr/>
              <p:nvPr/>
            </p:nvCxnSpPr>
            <p:spPr>
              <a:xfrm flipV="1">
                <a:off x="5820017" y="2298301"/>
                <a:ext cx="705959" cy="21998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7"/>
            <p:cNvGrpSpPr/>
            <p:nvPr/>
          </p:nvGrpSpPr>
          <p:grpSpPr>
            <a:xfrm>
              <a:off x="6419719" y="1196752"/>
              <a:ext cx="2720400" cy="4684523"/>
              <a:chOff x="6419719" y="1196752"/>
              <a:chExt cx="2720400" cy="468452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5277" y="1196752"/>
                <a:ext cx="2315541" cy="4684523"/>
              </a:xfrm>
              <a:prstGeom prst="rect">
                <a:avLst/>
              </a:prstGeom>
            </p:spPr>
          </p:pic>
          <p:sp>
            <p:nvSpPr>
              <p:cNvPr id="36" name="Овал 35"/>
              <p:cNvSpPr/>
              <p:nvPr/>
            </p:nvSpPr>
            <p:spPr>
              <a:xfrm>
                <a:off x="6419719" y="3639671"/>
                <a:ext cx="2720400" cy="141019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543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24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67492" y="1028386"/>
            <a:ext cx="90655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настоящее время доступны варианты доставки продукции:</a:t>
            </a: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</a:t>
            </a:r>
            <a:endParaRPr lang="ru-RU" sz="2000" dirty="0" smtClean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67492" y="1542344"/>
            <a:ext cx="90655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/>
              <a:t>Самовывоз покупателем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/>
              <a:t>Доставка фермером (производителем) самостоятельно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/>
              <a:t>Яндекс </a:t>
            </a:r>
            <a:r>
              <a:rPr lang="en-US" sz="2000" b="1" dirty="0" smtClean="0"/>
              <a:t>Go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</a:t>
            </a:r>
            <a:endParaRPr lang="ru-RU" sz="2000" dirty="0" smtClean="0"/>
          </a:p>
        </p:txBody>
      </p:sp>
      <p:sp>
        <p:nvSpPr>
          <p:cNvPr id="25" name="Прямоугольник 24"/>
          <p:cNvSpPr/>
          <p:nvPr/>
        </p:nvSpPr>
        <p:spPr>
          <a:xfrm>
            <a:off x="277414" y="2773450"/>
            <a:ext cx="90655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стадии доработки доставка продукции:</a:t>
            </a: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</a:t>
            </a:r>
            <a:endParaRPr lang="ru-RU" sz="2000" dirty="0" smtClean="0"/>
          </a:p>
        </p:txBody>
      </p:sp>
      <p:sp>
        <p:nvSpPr>
          <p:cNvPr id="26" name="Прямоугольник 25"/>
          <p:cNvSpPr/>
          <p:nvPr/>
        </p:nvSpPr>
        <p:spPr>
          <a:xfrm>
            <a:off x="277414" y="3275155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/>
              <a:t>С</a:t>
            </a:r>
            <a:r>
              <a:rPr lang="en-US" sz="2000" b="1" dirty="0" smtClean="0"/>
              <a:t>DEK</a:t>
            </a: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</a:t>
            </a:r>
            <a:endParaRPr lang="ru-RU" sz="20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273901"/>
            <a:ext cx="4366722" cy="271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8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25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4" y="0"/>
            <a:ext cx="1607703" cy="7258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85" y="1216719"/>
            <a:ext cx="9431329" cy="4932091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6609184" y="2564904"/>
            <a:ext cx="720081" cy="4305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8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26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67492" y="1367761"/>
            <a:ext cx="956077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+mn-lt"/>
              </a:rPr>
              <a:t>В качестве дополнительных сервисов Банк </a:t>
            </a:r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предлагает организацию тематических </a:t>
            </a:r>
          </a:p>
          <a:p>
            <a:r>
              <a:rPr lang="ru-RU" sz="2000" b="1" dirty="0" smtClean="0">
                <a:solidFill>
                  <a:srgbClr val="000000"/>
                </a:solidFill>
                <a:latin typeface="+mn-lt"/>
              </a:rPr>
              <a:t>мини-ярмарок в формате </a:t>
            </a:r>
            <a:r>
              <a:rPr lang="ru-RU" sz="2000" b="1" dirty="0">
                <a:solidFill>
                  <a:srgbClr val="000000"/>
                </a:solidFill>
                <a:latin typeface="+mn-lt"/>
              </a:rPr>
              <a:t>«День фермера</a:t>
            </a:r>
            <a:r>
              <a:rPr lang="ru-RU" sz="2000" b="1" dirty="0" smtClean="0">
                <a:solidFill>
                  <a:srgbClr val="000000"/>
                </a:solidFill>
                <a:latin typeface="+mn-lt"/>
              </a:rPr>
              <a:t>» </a:t>
            </a:r>
            <a:r>
              <a:rPr lang="ru-RU" sz="2000" b="1" dirty="0" err="1" smtClean="0">
                <a:solidFill>
                  <a:srgbClr val="000000"/>
                </a:solidFill>
                <a:latin typeface="+mn-lt"/>
              </a:rPr>
              <a:t>распологающиеся</a:t>
            </a:r>
            <a:r>
              <a:rPr lang="ru-RU" sz="2000" b="1" dirty="0" smtClean="0">
                <a:solidFill>
                  <a:srgbClr val="000000"/>
                </a:solidFill>
                <a:latin typeface="+mn-lt"/>
              </a:rPr>
              <a:t> на расстоянии от офиса Банка до 400 метров</a:t>
            </a:r>
            <a:endParaRPr lang="ru-RU" sz="2000" dirty="0" smtClean="0">
              <a:solidFill>
                <a:srgbClr val="000000"/>
              </a:solidFill>
              <a:latin typeface="+mn-lt"/>
            </a:endParaRPr>
          </a:p>
          <a:p>
            <a:endParaRPr lang="ru-RU" sz="20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0000"/>
              </a:solidFill>
              <a:latin typeface="+mn-lt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endParaRPr lang="ru-RU" sz="2000" dirty="0">
              <a:solidFill>
                <a:srgbClr val="000000"/>
              </a:solidFill>
              <a:latin typeface="+mn-lt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>
              <a:latin typeface="+mn-lt"/>
            </a:endParaRPr>
          </a:p>
          <a:p>
            <a:r>
              <a:rPr lang="ru-RU" sz="2000" b="1" dirty="0">
                <a:latin typeface="+mn-lt"/>
              </a:rPr>
              <a:t> </a:t>
            </a:r>
            <a:r>
              <a:rPr lang="ru-RU" sz="2000" b="1" dirty="0" smtClean="0">
                <a:latin typeface="+mn-lt"/>
              </a:rPr>
              <a:t>          </a:t>
            </a:r>
          </a:p>
          <a:p>
            <a:r>
              <a:rPr lang="ru-RU" sz="2000" b="1" dirty="0">
                <a:latin typeface="+mn-lt"/>
              </a:rPr>
              <a:t> </a:t>
            </a:r>
            <a:r>
              <a:rPr lang="ru-RU" sz="2000" b="1" dirty="0" smtClean="0">
                <a:latin typeface="+mn-lt"/>
              </a:rPr>
              <a:t>                  </a:t>
            </a:r>
            <a:endParaRPr lang="ru-RU" sz="2000" dirty="0" smtClean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Мини-ярмарки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080" y="4077072"/>
            <a:ext cx="3621317" cy="19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2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27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Мини-ярмарки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1196752"/>
            <a:ext cx="3034413" cy="42157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880" y="1268760"/>
            <a:ext cx="4088170" cy="31626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1192" y="3573016"/>
            <a:ext cx="2688269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28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95139" y="1640665"/>
            <a:ext cx="971086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</a:rPr>
              <a:t>В офисах Банка </a:t>
            </a:r>
            <a:r>
              <a:rPr lang="ru-RU" sz="2000" dirty="0" smtClean="0">
                <a:solidFill>
                  <a:srgbClr val="000000"/>
                </a:solidFill>
              </a:rPr>
              <a:t>в настоящее время организуем «Уголок фермера» для: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</a:rPr>
              <a:t>размещения информации </a:t>
            </a:r>
            <a:r>
              <a:rPr lang="ru-RU" sz="2000" dirty="0">
                <a:solidFill>
                  <a:srgbClr val="000000"/>
                </a:solidFill>
              </a:rPr>
              <a:t>о </a:t>
            </a:r>
            <a:r>
              <a:rPr lang="ru-RU" sz="2000" dirty="0" smtClean="0">
                <a:solidFill>
                  <a:srgbClr val="000000"/>
                </a:solidFill>
              </a:rPr>
              <a:t>мерах </a:t>
            </a:r>
            <a:r>
              <a:rPr lang="ru-RU" sz="2000" dirty="0">
                <a:solidFill>
                  <a:srgbClr val="000000"/>
                </a:solidFill>
              </a:rPr>
              <a:t>государственной поддержки</a:t>
            </a:r>
            <a:r>
              <a:rPr lang="ru-RU" sz="2000" dirty="0" smtClean="0">
                <a:solidFill>
                  <a:srgbClr val="000000"/>
                </a:solidFill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</a:rPr>
              <a:t>обмена информацией </a:t>
            </a:r>
            <a:r>
              <a:rPr lang="ru-RU" sz="2000" dirty="0">
                <a:solidFill>
                  <a:srgbClr val="000000"/>
                </a:solidFill>
              </a:rPr>
              <a:t>между </a:t>
            </a:r>
            <a:r>
              <a:rPr lang="ru-RU" sz="2000" dirty="0" smtClean="0">
                <a:solidFill>
                  <a:srgbClr val="000000"/>
                </a:solidFill>
              </a:rPr>
              <a:t>фермерскими хозяйствами </a:t>
            </a:r>
            <a:r>
              <a:rPr lang="ru-RU" sz="2000" dirty="0">
                <a:solidFill>
                  <a:srgbClr val="000000"/>
                </a:solidFill>
              </a:rPr>
              <a:t>и </a:t>
            </a:r>
            <a:r>
              <a:rPr lang="ru-RU" sz="2000" dirty="0" smtClean="0">
                <a:solidFill>
                  <a:srgbClr val="000000"/>
                </a:solidFill>
              </a:rPr>
              <a:t>посетителями  офисов Банка,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</a:rPr>
              <a:t>прочих инфо-поводов.</a:t>
            </a:r>
            <a:endParaRPr lang="ru-RU" sz="2000" dirty="0">
              <a:solidFill>
                <a:srgbClr val="000000"/>
              </a:solidFill>
            </a:endParaRPr>
          </a:p>
          <a:p>
            <a:endParaRPr lang="ru-RU" sz="2000" dirty="0" smtClean="0">
              <a:solidFill>
                <a:srgbClr val="000000"/>
              </a:solidFill>
              <a:latin typeface="+mn-lt"/>
            </a:endParaRPr>
          </a:p>
          <a:p>
            <a:endParaRPr lang="ru-RU" sz="2000" dirty="0">
              <a:solidFill>
                <a:srgbClr val="000000"/>
              </a:solidFill>
              <a:latin typeface="+mn-lt"/>
            </a:endParaRPr>
          </a:p>
          <a:p>
            <a:endParaRPr lang="ru-RU" sz="2000" dirty="0">
              <a:solidFill>
                <a:srgbClr val="000000"/>
              </a:solidFill>
              <a:latin typeface="+mn-lt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</a:t>
            </a:r>
            <a:endParaRPr lang="ru-RU" sz="2000" dirty="0">
              <a:solidFill>
                <a:srgbClr val="000000"/>
              </a:solidFill>
              <a:latin typeface="+mn-lt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>
              <a:latin typeface="+mn-lt"/>
            </a:endParaRPr>
          </a:p>
          <a:p>
            <a:r>
              <a:rPr lang="ru-RU" sz="2000" b="1" dirty="0">
                <a:latin typeface="+mn-lt"/>
              </a:rPr>
              <a:t> </a:t>
            </a:r>
            <a:r>
              <a:rPr lang="ru-RU" sz="2000" b="1" dirty="0" smtClean="0">
                <a:latin typeface="+mn-lt"/>
              </a:rPr>
              <a:t>          </a:t>
            </a:r>
          </a:p>
          <a:p>
            <a:r>
              <a:rPr lang="ru-RU" sz="2000" b="1" dirty="0">
                <a:latin typeface="+mn-lt"/>
              </a:rPr>
              <a:t> </a:t>
            </a:r>
            <a:r>
              <a:rPr lang="ru-RU" sz="2000" b="1" dirty="0" smtClean="0">
                <a:latin typeface="+mn-lt"/>
              </a:rPr>
              <a:t>                  </a:t>
            </a:r>
            <a:endParaRPr lang="ru-RU" sz="2000" dirty="0" smtClean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Уголок фермера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168" y="3461652"/>
            <a:ext cx="2662706" cy="2767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912" y="4537830"/>
            <a:ext cx="2304256" cy="169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9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4525" y="116632"/>
            <a:ext cx="2773395" cy="987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5877272"/>
            <a:ext cx="248853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56574" y="2666653"/>
            <a:ext cx="8279746" cy="868515"/>
          </a:xfrm>
          <a:prstGeom prst="rect">
            <a:avLst/>
          </a:prstGeom>
        </p:spPr>
        <p:txBody>
          <a:bodyPr lIns="87750" rIns="146250" anchor="ctr">
            <a:noAutofit/>
          </a:bodyPr>
          <a:lstStyle>
            <a:lvl1pPr algn="l" defTabSz="9145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B6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altLang="ru-RU" sz="1950" cap="all" dirty="0" smtClean="0">
                <a:solidFill>
                  <a:schemeClr val="tx1"/>
                </a:solidFill>
              </a:rPr>
              <a:t>ШКОЛА ФЕРМЕРА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064" y="2348880"/>
            <a:ext cx="418683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3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30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Школа фермера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781482" y="1754673"/>
            <a:ext cx="90655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</a:rPr>
              <a:t>Содействовать созданию новых фермерских хозяйств через повышение финансовой грамотности населения в вопросах развития АПК и продвижение фермерства в лучших практиках ведения бизнеса</a:t>
            </a:r>
          </a:p>
          <a:p>
            <a:endParaRPr lang="ru-RU" sz="900" dirty="0" smtClean="0"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</a:rPr>
              <a:t>Создание комплексного предложения для начинающих фермеров на базе экосистемы Свое.Фермерство, позволяющего любому предпринимателю с помощью сервисов Банка получить необходимое образование</a:t>
            </a:r>
          </a:p>
          <a:p>
            <a:endParaRPr lang="ru-RU" sz="900" dirty="0" smtClean="0"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</a:rPr>
              <a:t>Обеспечение возможности быстрого перепрофилирования или повышения квалификации для граждан, решивших развивать бизнес в АПК</a:t>
            </a:r>
          </a:p>
          <a:p>
            <a:endParaRPr lang="ru-RU" sz="900" dirty="0" smtClean="0"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</a:rPr>
              <a:t>Создание новых рабочих мест в агропромышленном секторе</a:t>
            </a:r>
            <a:endParaRPr lang="en-US" sz="900" dirty="0" smtClean="0">
              <a:latin typeface="Arial" panose="020B0604020202020204" pitchFamily="34" charset="0"/>
            </a:endParaRPr>
          </a:p>
          <a:p>
            <a:r>
              <a:rPr lang="ru-RU" sz="900" dirty="0" smtClean="0">
                <a:latin typeface="Arial" panose="020B0604020202020204" pitchFamily="34" charset="0"/>
              </a:rPr>
              <a:t>                   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11" y="1167103"/>
            <a:ext cx="576064" cy="4851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75" y="1288379"/>
            <a:ext cx="1364231" cy="2492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51" y="3286727"/>
            <a:ext cx="9289032" cy="21471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3080" y="4468835"/>
            <a:ext cx="2538488" cy="14787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81482" y="3649031"/>
            <a:ext cx="4124119" cy="7848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</a:rPr>
              <a:t>Организация на базе Агро ВУЗов обучения</a:t>
            </a:r>
          </a:p>
          <a:p>
            <a:endParaRPr lang="ru-RU" sz="900" dirty="0" smtClean="0"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</a:rPr>
              <a:t>Каждый регион выбирает специализации: распространенная /востребованная и уникальная отрасль сельского хозяйства</a:t>
            </a:r>
            <a:endParaRPr lang="en-US" sz="900" dirty="0" smtClean="0">
              <a:latin typeface="Arial" panose="020B0604020202020204" pitchFamily="34" charset="0"/>
            </a:endParaRPr>
          </a:p>
          <a:p>
            <a:r>
              <a:rPr lang="ru-RU" sz="900" dirty="0" smtClean="0">
                <a:latin typeface="Arial" panose="020B0604020202020204" pitchFamily="34" charset="0"/>
              </a:rPr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20513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31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Школа фермера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08" y="1412776"/>
            <a:ext cx="9050034" cy="41764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1269" y="1122419"/>
            <a:ext cx="61018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ОРГАНИЗАЦИЯ ПРОЦЕССА ОБУЧЕНИЯ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b="1" dirty="0" smtClean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b="1" dirty="0" smtClean="0">
              <a:latin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</a:rPr>
              <a:t>                           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144" y="4783219"/>
            <a:ext cx="2225801" cy="161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9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32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Школа фермера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292521" y="1145973"/>
            <a:ext cx="41564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Пилотный проект </a:t>
            </a:r>
            <a:r>
              <a:rPr lang="ru-RU" dirty="0" smtClean="0"/>
              <a:t>«Школа фермера» был </a:t>
            </a:r>
            <a:r>
              <a:rPr lang="ru-RU" dirty="0"/>
              <a:t>запущен в </a:t>
            </a:r>
            <a:r>
              <a:rPr lang="ru-RU" dirty="0" smtClean="0"/>
              <a:t>сентябре 2020 года. </a:t>
            </a:r>
          </a:p>
          <a:p>
            <a:r>
              <a:rPr lang="ru-RU" dirty="0" smtClean="0"/>
              <a:t>По </a:t>
            </a:r>
            <a:r>
              <a:rPr lang="ru-RU" dirty="0"/>
              <a:t>результатам обучения 114 слушателей в 4 регионах получили дипломы государственного образца. </a:t>
            </a:r>
            <a:endParaRPr lang="ru-RU" sz="900" dirty="0" smtClean="0"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50" y="1216226"/>
            <a:ext cx="1920860" cy="9832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944" y="1314077"/>
            <a:ext cx="1698049" cy="89268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92521" y="2708920"/>
            <a:ext cx="40124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Вторая волна «Школы фермера» запущена в 15 регионах, обучение в которых пройдут более 350 </a:t>
            </a:r>
            <a:r>
              <a:rPr lang="ru-RU" dirty="0" smtClean="0"/>
              <a:t>слушателей.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473" y="2627697"/>
            <a:ext cx="3585475" cy="136717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5573" y="2613628"/>
            <a:ext cx="1771756" cy="95770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15341" y="4066169"/>
            <a:ext cx="424068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Обучение доступно по 20 </a:t>
            </a:r>
            <a:r>
              <a:rPr lang="ru-RU" sz="1400" dirty="0" smtClean="0"/>
              <a:t>специализациям. </a:t>
            </a:r>
          </a:p>
          <a:p>
            <a:r>
              <a:rPr lang="ru-RU" sz="1400" dirty="0" smtClean="0"/>
              <a:t>Наряду </a:t>
            </a:r>
            <a:r>
              <a:rPr lang="ru-RU" sz="1400" dirty="0"/>
              <a:t>с традиционно популярными направлениями, такими как молочное и мясное животноводство, тепличное хозяйство, садоводство, есть и такие свежие и инновационные направления, </a:t>
            </a:r>
            <a:r>
              <a:rPr lang="ru-RU" sz="1400" dirty="0" smtClean="0"/>
              <a:t>например как </a:t>
            </a:r>
            <a:r>
              <a:rPr lang="ru-RU" sz="1400" dirty="0"/>
              <a:t>Экономика и управление сити-фермой, ремесленное </a:t>
            </a:r>
            <a:r>
              <a:rPr lang="ru-RU" sz="1400" dirty="0" smtClean="0"/>
              <a:t>сыроделание</a:t>
            </a:r>
            <a:endParaRPr lang="ru-RU" sz="14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2338" y="4366704"/>
            <a:ext cx="2376264" cy="177561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1232" y="4366704"/>
            <a:ext cx="2363818" cy="174259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071024" y="4066169"/>
            <a:ext cx="4240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ВУЗы, участники проекта «Школа фермера»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73576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33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Школа фермера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91269" y="1035394"/>
            <a:ext cx="927024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Ростовский РФ АО Россельхозбанк предлагает запустить проект Школа фермера в Ростовской области, для этого необходимо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совместно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</a:rPr>
              <a:t>с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Органами исполнительной власти, Министерством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</a:rPr>
              <a:t>сельского хозяйства и продовольствия Ростовской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области,  </a:t>
            </a: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</a:rPr>
              <a:t>Донским государственным аграрным </a:t>
            </a: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университетом определить :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b="1" dirty="0" smtClean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b="1" dirty="0" smtClean="0">
              <a:latin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</a:rPr>
              <a:t>                       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1269" y="2060848"/>
            <a:ext cx="927024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категорию востребованных/перспективных направлений/специализаций для обучения</a:t>
            </a: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меры государственной поддержки выпускникам образовательной программы «Школа фермера»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гранты и др)</a:t>
            </a: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экспертов предметной области по выбранным направлениям/специализациям для обучения</a:t>
            </a: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технические возможности для проведения теоретических занятий, в том числе наличие  аудиторий</a:t>
            </a: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сельхозтоваропроизводителей и переработчиков, готовых принять у себя на производственных площадках слушателей для проведения практических занятий</a:t>
            </a: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оптимальное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количество слушателей «Школы фермера», обучение которых будет проходить как в онлайн-, так и в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офлайн-формате</a:t>
            </a: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составить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учебно-тематические планы по выбранным направлениям/специализациям для обучения</a:t>
            </a:r>
          </a:p>
          <a:p>
            <a:pPr marL="342900" indent="-342900">
              <a:buAutoNum type="arabicPeriod" startAt="4"/>
            </a:pP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b="1" dirty="0" smtClean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b="1" dirty="0" smtClean="0">
              <a:latin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</a:rPr>
              <a:t>                           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222" y="5632979"/>
            <a:ext cx="1686160" cy="9526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080" y="5639516"/>
            <a:ext cx="1702971" cy="946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614" y="5632979"/>
            <a:ext cx="1611295" cy="92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7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34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648744" y="2924944"/>
            <a:ext cx="51125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0000"/>
                </a:solidFill>
                <a:latin typeface="+mn-lt"/>
              </a:rPr>
              <a:t>Спасибо за внимание!</a:t>
            </a:r>
            <a:endParaRPr lang="ru-RU" sz="36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3600" dirty="0">
              <a:solidFill>
                <a:srgbClr val="000000"/>
              </a:solidFill>
              <a:latin typeface="+mn-lt"/>
            </a:endParaRPr>
          </a:p>
          <a:p>
            <a:r>
              <a:rPr lang="ru-RU" sz="36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endParaRPr lang="ru-RU" sz="3600" dirty="0">
              <a:solidFill>
                <a:srgbClr val="000000"/>
              </a:solidFill>
              <a:latin typeface="+mn-lt"/>
            </a:endParaRPr>
          </a:p>
          <a:p>
            <a:r>
              <a:rPr lang="ru-RU" sz="36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3600" b="1" dirty="0" smtClean="0">
              <a:latin typeface="+mn-lt"/>
            </a:endParaRPr>
          </a:p>
          <a:p>
            <a:r>
              <a:rPr lang="ru-RU" sz="3600" b="1" dirty="0">
                <a:latin typeface="+mn-lt"/>
              </a:rPr>
              <a:t> </a:t>
            </a:r>
            <a:r>
              <a:rPr lang="ru-RU" sz="3600" b="1" dirty="0" smtClean="0">
                <a:latin typeface="+mn-lt"/>
              </a:rPr>
              <a:t>          </a:t>
            </a:r>
          </a:p>
          <a:p>
            <a:r>
              <a:rPr lang="ru-RU" sz="3600" b="1" dirty="0">
                <a:latin typeface="+mn-lt"/>
              </a:rPr>
              <a:t> </a:t>
            </a:r>
            <a:r>
              <a:rPr lang="ru-RU" sz="3600" b="1" dirty="0" smtClean="0">
                <a:latin typeface="+mn-lt"/>
              </a:rPr>
              <a:t>                  </a:t>
            </a:r>
            <a:endParaRPr lang="ru-RU" sz="36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714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mGhR_jEzypHh2Upt6zw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45RnXPnJEdfjWvR5cdj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dYS_QxBVv9AMhmg1tXV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mGhR_jEzypHh2Upt6zw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45RnXPnJEdfjWvR5cdj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dYS_QxBVv9AMhmg1tXV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mGhR_jEzypHh2Upt6zw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45RnXPnJEdfjWvR5cdj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dYS_QxBVv9AMhmg1tXV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6jSWz6S4CyUR4Goq.Oq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sFXMgYn_tw7eoVENqEE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0CNDwwTAmaBtfVNCc1.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ActionTitle"/>
  <p:tag name="DATE" val="25.05.2011 13:52:44"/>
</p:tagLst>
</file>

<file path=ppt/theme/theme1.xml><?xml version="1.0" encoding="utf-8"?>
<a:theme xmlns:a="http://schemas.openxmlformats.org/drawingml/2006/main" name="Специальное оформление">
  <a:themeElements>
    <a:clrScheme name="Другая 2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2B6030"/>
      </a:accent1>
      <a:accent2>
        <a:srgbClr val="6AA744"/>
      </a:accent2>
      <a:accent3>
        <a:srgbClr val="FFCB05"/>
      </a:accent3>
      <a:accent4>
        <a:srgbClr val="A17711"/>
      </a:accent4>
      <a:accent5>
        <a:srgbClr val="A6CE39"/>
      </a:accent5>
      <a:accent6>
        <a:srgbClr val="65CCFF"/>
      </a:accent6>
      <a:hlink>
        <a:srgbClr val="00AAFF"/>
      </a:hlink>
      <a:folHlink>
        <a:srgbClr val="99DDF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RSHB">
  <a:themeElements>
    <a:clrScheme name="RSHB">
      <a:dk1>
        <a:srgbClr val="000000"/>
      </a:dk1>
      <a:lt1>
        <a:srgbClr val="FFFFFF"/>
      </a:lt1>
      <a:dk2>
        <a:srgbClr val="0E702A"/>
      </a:dk2>
      <a:lt2>
        <a:srgbClr val="FFFFFF"/>
      </a:lt2>
      <a:accent1>
        <a:srgbClr val="A6CE39"/>
      </a:accent1>
      <a:accent2>
        <a:srgbClr val="6AA744"/>
      </a:accent2>
      <a:accent3>
        <a:srgbClr val="248341"/>
      </a:accent3>
      <a:accent4>
        <a:srgbClr val="245F34"/>
      </a:accent4>
      <a:accent5>
        <a:srgbClr val="FFCB05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SHB_Template_(4x3)_РСХБ_Россельхозбанк.potx" id="{7E1B7E84-3B52-4B0E-BD93-C3CF05B086E6}" vid="{0E36FA6A-9B1B-4934-9176-EA77B10C6358}"/>
    </a:ext>
  </a:extLst>
</a:theme>
</file>

<file path=ppt/theme/theme3.xml><?xml version="1.0" encoding="utf-8"?>
<a:theme xmlns:a="http://schemas.openxmlformats.org/drawingml/2006/main" name="2_RSHB">
  <a:themeElements>
    <a:clrScheme name="RSHB">
      <a:dk1>
        <a:srgbClr val="000000"/>
      </a:dk1>
      <a:lt1>
        <a:srgbClr val="FFFFFF"/>
      </a:lt1>
      <a:dk2>
        <a:srgbClr val="0E702A"/>
      </a:dk2>
      <a:lt2>
        <a:srgbClr val="FFFFFF"/>
      </a:lt2>
      <a:accent1>
        <a:srgbClr val="A6CE39"/>
      </a:accent1>
      <a:accent2>
        <a:srgbClr val="6AA744"/>
      </a:accent2>
      <a:accent3>
        <a:srgbClr val="248341"/>
      </a:accent3>
      <a:accent4>
        <a:srgbClr val="245F34"/>
      </a:accent4>
      <a:accent5>
        <a:srgbClr val="FFCB05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SHB_Template_(4x3)_РСХБ_Россельхозбанк.potx" id="{7E1B7E84-3B52-4B0E-BD93-C3CF05B086E6}" vid="{0E36FA6A-9B1B-4934-9176-EA77B10C6358}"/>
    </a:ext>
  </a:extLst>
</a:theme>
</file>

<file path=ppt/theme/theme4.xml><?xml version="1.0" encoding="utf-8"?>
<a:theme xmlns:a="http://schemas.openxmlformats.org/drawingml/2006/main" name="3_RSHB">
  <a:themeElements>
    <a:clrScheme name="RSHB">
      <a:dk1>
        <a:srgbClr val="000000"/>
      </a:dk1>
      <a:lt1>
        <a:srgbClr val="FFFFFF"/>
      </a:lt1>
      <a:dk2>
        <a:srgbClr val="0E702A"/>
      </a:dk2>
      <a:lt2>
        <a:srgbClr val="FFFFFF"/>
      </a:lt2>
      <a:accent1>
        <a:srgbClr val="A6CE39"/>
      </a:accent1>
      <a:accent2>
        <a:srgbClr val="6AA744"/>
      </a:accent2>
      <a:accent3>
        <a:srgbClr val="248341"/>
      </a:accent3>
      <a:accent4>
        <a:srgbClr val="245F34"/>
      </a:accent4>
      <a:accent5>
        <a:srgbClr val="FFCB05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SHB_Template_(4x3)_РСХБ_Россельхозбанк.potx" id="{7E1B7E84-3B52-4B0E-BD93-C3CF05B086E6}" vid="{0E36FA6A-9B1B-4934-9176-EA77B10C6358}"/>
    </a:ext>
  </a:extLst>
</a:theme>
</file>

<file path=ppt/theme/theme5.xml><?xml version="1.0" encoding="utf-8"?>
<a:theme xmlns:a="http://schemas.openxmlformats.org/drawingml/2006/main" name="Firm Format - template_Blue">
  <a:themeElements>
    <a:clrScheme name="Custom 4">
      <a:dk1>
        <a:srgbClr val="000000"/>
      </a:dk1>
      <a:lt1>
        <a:srgbClr val="FFFFFF"/>
      </a:lt1>
      <a:dk2>
        <a:srgbClr val="144A1B"/>
      </a:dk2>
      <a:lt2>
        <a:srgbClr val="FFFFFF"/>
      </a:lt2>
      <a:accent1>
        <a:srgbClr val="E6E6E6"/>
      </a:accent1>
      <a:accent2>
        <a:srgbClr val="A2B52D"/>
      </a:accent2>
      <a:accent3>
        <a:srgbClr val="00790D"/>
      </a:accent3>
      <a:accent4>
        <a:srgbClr val="144A1B"/>
      </a:accent4>
      <a:accent5>
        <a:srgbClr val="F27F00"/>
      </a:accent5>
      <a:accent6>
        <a:srgbClr val="808080"/>
      </a:accent6>
      <a:hlink>
        <a:srgbClr val="00790D"/>
      </a:hlink>
      <a:folHlink>
        <a:srgbClr val="144A1B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blue - normal" id="{D3E13674-A1AE-4CD7-A766-C89FB4327D25}" vid="{EFCF8206-EE22-4ED1-8604-A72CD5CE5B04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103503</TotalTime>
  <Words>715</Words>
  <Application>Microsoft Office PowerPoint</Application>
  <PresentationFormat>Лист A4 (210x297 мм)</PresentationFormat>
  <Paragraphs>245</Paragraphs>
  <Slides>34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Courier New</vt:lpstr>
      <vt:lpstr>Wingdings</vt:lpstr>
      <vt:lpstr>Специальное оформление</vt:lpstr>
      <vt:lpstr>1_RSHB</vt:lpstr>
      <vt:lpstr>2_RSHB</vt:lpstr>
      <vt:lpstr>3_RSHB</vt:lpstr>
      <vt:lpstr>Firm Format - template_Blue</vt:lpstr>
      <vt:lpstr>think-cell Slide</vt:lpstr>
      <vt:lpstr>Россельхозбанк – опорный банк для АПК и сельских территорий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 </vt:lpstr>
      <vt:lpstr> </vt:lpstr>
      <vt:lpstr> </vt:lpstr>
      <vt:lpstr> </vt:lpstr>
      <vt:lpstr> </vt:lpstr>
    </vt:vector>
  </TitlesOfParts>
  <Company>Россельхозбанк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Байгелова Жанна Урынбасаровна</dc:creator>
  <cp:lastModifiedBy>Захарец Ольга Тимофеевна</cp:lastModifiedBy>
  <cp:revision>846</cp:revision>
  <cp:lastPrinted>2021-03-04T07:28:37Z</cp:lastPrinted>
  <dcterms:created xsi:type="dcterms:W3CDTF">2019-11-26T12:29:04Z</dcterms:created>
  <dcterms:modified xsi:type="dcterms:W3CDTF">2021-04-05T11:55:29Z</dcterms:modified>
</cp:coreProperties>
</file>